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56538F-9330-4D90-A122-E93A832C8F97}" type="datetimeFigureOut">
              <a:rPr lang="fr-FR" smtClean="0"/>
              <a:t>11/10/2012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176AABE-7C71-4651-8E05-D45C61A316D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 smtClean="0"/>
              <a:t>AMI ET AMILE</a:t>
            </a:r>
            <a:endParaRPr lang="fr-FR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5400" b="1" i="1" dirty="0" smtClean="0"/>
              <a:t>AMIS ET AMYLE</a:t>
            </a:r>
          </a:p>
          <a:p>
            <a:r>
              <a:rPr lang="fr-FR" sz="5400" b="1" i="1" dirty="0" smtClean="0"/>
              <a:t>???</a:t>
            </a:r>
            <a:endParaRPr lang="fr-FR" sz="5400" b="1" i="1" dirty="0"/>
          </a:p>
        </p:txBody>
      </p:sp>
    </p:spTree>
    <p:extLst>
      <p:ext uri="{BB962C8B-B14F-4D97-AF65-F5344CB8AC3E}">
        <p14:creationId xmlns:p14="http://schemas.microsoft.com/office/powerpoint/2010/main" val="212019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des romans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carolingiens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l'amitié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parfaite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héros nés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même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intrigues du traître </a:t>
            </a:r>
            <a:r>
              <a:rPr lang="fr-FR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Hardré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ariage d’Amis</a:t>
            </a:r>
          </a:p>
          <a:p>
            <a:r>
              <a:rPr lang="fr-FR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Belissent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ous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meurent au retour d'un pèlerinage en Palestine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79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leurs corps, enterrés loin l'un de l'autre, se rejoignent dans le même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tombeau</a:t>
            </a: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84984"/>
            <a:ext cx="17811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84984"/>
            <a:ext cx="1771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data:image/jpeg;base64,/9j/4AAQSkZJRgABAQAAAQABAAD/2wCEAAkGBhQQDxUUEBQUFBUVFRUWFhUXFRgXGBkUFhQVGBYYGxkYHSYeGRkkGRgbHzIgIycpLC0sFx4xNTAqNScrLSkBCQoKDgwOGg8PGiwkHx8pLCkqKSwtLCktLCwsKSkqKiwsLCksKSwsKSwsKSksLCksLCwpLCwsKSwpLCksLCwpLP/AABEIAOEA4QMBIgACEQEDEQH/xAAbAAEAAgMBAQAAAAAAAAAAAAAABQYBAwQHAv/EAEQQAAICAQMBBwIDAwoEBAcAAAECAxEABBIhMQUGEyJBUWEycRSBkSNCUgcVM2JykqGx0fAkgpPBQ2NzohY0U4Oks+H/xAAZAQEAAwEBAAAAAAAAAAAAAAAAAQIDBAX/xAAkEQEBAAICAgEEAwEAAAAAAAAAAQIREjEDIVEyQWGhBBMiFP/aAAwDAQACEQMRAD8A9xxjGAxjGAzGZzGAxjGAxnzLJtUmiaBNDqaHQfOV7s/v9pplRx4iJI/hrI8bKhkutm48A2COfUYFjxkBH31hdtQqpOW0ouYeEQR8C+poFqHUC8+dF33imjjlSLUGKUhUk8Lykliouja+YVZA5IwLFmMiOwe9MOuWQwFrico6su1gw9KP2I+4Obuxe3F1QcokieHI0bCRdp3r9VUTde+BI4zn7R16wRPK4Yqilm2iztHJIHrQ5/LIbSd+dPIkbnxY45SBHLJGyRsSaA3ngX6XV4FixkHJ3uiXVPptsxljjMrARkjwwLsHob6D54zn7L7/AOm1HhFfERZmKRPJGyJI4sFVbpusHg1dYFkxlc03faOWSaOOHUu8DbZVEa2pN1xutrAP03k5odYs0SSJe11VhYINMLFg8g/GBvxjGBjAzOYwM4xjAYxjAYxjAYxjAYxjAZjM5jAzmMYwBGeNdnxOOx4HmkB034+3jRdslfiGAIkuuJPNW269c9jlj3AjnkEcGjz7Ecg/OQOj7h6SJVVY2KI+9Y2lkeMODYbYzFbs3064EBom26vtwg8hYj9v+Fkz6/kvSaPQ6Yyyx/h2hCxJW1hKZWNEkndxdVX29csQ7nabdqG2veq/p/2snnF3X1cDqOPQ10zGl7maWLw9iMBExaNfFkKoxvkKWoHk+nrgUz+aZdIn85aG3cSagamH0lhGpls8fvqPX4+4Nt7j9ppqdPJNFeySeVhfUWRwfm8kex+wIdGhTTqyqxLFS7MNx6kbiav4z5ij02gjIBjgRnd6LBRvc7mqzx70OBgfXeT/AOS1H/oTf/rbKZo5oh3UBmrZ+EK17uSQgHzvr88teu7T0s8p0UjhmkiLFA1XGSBW4EGzfQc1fpmvT9yNJGEAjJWMhkjaSR41YcghGYrY+3rgVHukrrr4xLe/+ZYd1/VYdevzkB3WV5NP2TDqGU6WTUTOgVSriaF5GRWYkgoSSeNp5r059Ul7rwNqH1BV/FeMxMwkcfsyK2gBqA9ePXnrmmDuTo0hSFYR4aSCVFLMQsg6MLNj7dDeBUO7seobtTtJoZURF1kBmDrZaJQdwVui8A9Rz7jrnpMMgZQykEEAgjkEEWD+mQS9xdIPEqNh41+LUso8S7vdTebqevvk5p4BGiogpVUKo9gBQH6YGzGMYDMYxgZxjGAxjGAxjGAxjGAxjGAzGZzRrCwjbwyA207Swsbq4sWLH54G/GUDszv7qPwml1WoWEx6mYQlIwwdCzMqsCWIbleRQ65tbvdqwO0uNODoQCvlfz+Uyc+bjyCvucC9Yyr9kdp63UQQTKdNU0aOybXDRh0sEHf5wG9OLF5y9xO+7doRyRzBIdSnO0A7TGwBSRQT5hzzz7e+BcsxkR3U1s02lD6goXLyD9mpVaSRkHBJ58t9fXJjAxlQ759ms+p08jaZ9XCqTxvEhXcGk8Mq1MyhlpCDz653afvLu7UfSkeTwdyNX1SxsPGAPrSyR/mGyL1Xb2sbtWfSQvAqR6cTqXiZjyQNrESDi/3hgbuzeymTtOORdKYojoVj/cqJxJew0eW20OL/AEy4Z512Z391Osm0awiCIaqKZjvVn2yQMyuFpxuViAQfQX1yz90e8Z1sDtIgR4ppIZAptC8ZospPVTYOBPYyvd1O8h1n4gEbWimIUEVcLqHgev6yG8iu6ffl5tXNpNZsSVWfwGUFVlSN3RyLY+YMp49rwLtjKB253n1ul0Wqn8SB2h1QhQeEaZCUXkB/qt74/h+eJPtTvDqOz/Dk1Zjl08jJG8kaNG8TvwrFSzBkvrRBHzgWzGebjvtrI4dbO7ad00WpaFovDZC6BgLD7yA9HgURxneO8uoftOTTiaKKEaZNSGaLzIGKjY9uBwLN8dRgXnGcnZglEYGoKNIC1sgKqRuO07SSVNVYs8+udeAxjGAxjGAxjGAxjGAxjGAzRrZQsTsxoBWJPwAbzfmMDxnu7pkXRaA6WMnXJqQXXa1iMs/iFww2quwjzfAo5I63WLXb1bv2nhqnlbzt4RiO3jnzgjjPVcVgefdy9XpdLFBs8QyzaeMTLTsI/Aid2JBHk5tdo6kihnND2EdZ2dpdTobi1ukRVW1KElR5oXDVan0vjn2Oek4wIHuHM79nxNKpR2MrOpBBDNPITwfvkh272sNLp3lKs+0cIilmZv3VAAPU8X6Z34wPOe2OzBpI9Hr4vEeVZg8oHiMXXUD/AIjbGfpPN1Q+n4zK9nQ6rt+YzRs8b6WNUYq4QuNpYXQF7T0Pz656LmMDzfvR2NC/a+hg8NlhTTzR/sw6rGXBEXmT6eRxz98z2B2o0PZUOjljljmaVtI5ETAAeJTy7lWq2N9XqT9zno+MCjQaNOze141iEng6qARv9cmySEgQlmN0pUlRZ9DnLF2LH2ponWPdDqYdTqJIZSjIyM+okkQ8gEowIuv8xnoeMDyXtdtVN2FqE1EMh1T6zayJGTuKNESw2g+Wl69Mne9rv2nBFpNKklO8bTytG6JFHGQxBLqNzE8BR7Hpl+xWB4u3YjONZqY9PIZou0V1MdxuDJpvE8wUMKfizVXkvrdHDqe2p5NXBMYDpolRjDLYlUq1AqpO4dPuCOc9RrFYHH2P2gdRAkpR491nY4pgAxAsehIF18524xgMYxgMYxgMYxgMYxgMYxgMYxgMYxgQve3xfw48DxN/iwfRuvZ4q+Je0g7dm6/9ayL7J12uESRmM7xC1yTBjunBlG0lf3fKlMeqt7jLJre04oADNIqXdbjV0LP5AdT6ZvSQMAQbBAII9QehwK6e2NYDHensSBGI2m03OQysQ1Bgu03731rOiDtLUnRGRoh43l/Z7WFAld3BNsVtun1bRXXJzNeo1CxozuwVVBZmJoBQLJJ9sCu93tVqg6xyo2z9oxkcMWJM01C7OylEZG7qG+Mj+8UetDar8N4xR08lE7kkjCV4XsH3EGumw++XVWBFj1zXqdWkahpGCgsqgk15mIVR9ySB+eBVp9Vq7m2xOFZhGv1sViEb7ZFFgEsdt0dwLG/pGfGjfV7olaOQLuhLOS5srp4LBAbgF/EuqFqLBs3cbxeBWJdVraRmiBZXmFKG2+WKQI52vyjNtoEEi/cXmtdVrWILxG98DBPpABhbxLZW5/acENYojjLPNqkQqGYKXbagJ5ZqLUPc0CfyObMCoR94NYyttiDMjbGUR8hzBp5QCN/At5Fv4X853sbUTv4n4hQlOwVQpHlDMB5tx32u03Q6kZu1GvhgY72VCVeQ+hKR1vY16DcP1zpgnWRFdDasAykdCpFg/pgbMYxgMYxgMYxgMYxgMYxgMYxgMYxgMYxgMYzm1moZK2IX63X+X3P6cYFX786GR3R4DPHLFFIY5I4zKjlqBgkjAPDbRz0Fc+mcWs1euiBULMGMWhZFiiDxq3ibdUgIUgAJ6E30IOWn+dpB9Wnk+qhVHjij1/3Wfc3ajKobwZDwSR5bFbuOD149P4h+QR/YYnbValpZJwizEQoyKqNEY4zYOwE1JvA56e/ByN/lCgn1WlnhgjkIVANvhsTLI3QKQQAq1ZJsE1xxzPntaT93TyX87ev69PX35/LNn84OSwWF+N9MaCkrur55I/xGBX+3fxrSAaRpUTwIgPIleM8yrfmF0iBmYeoKjGgm1hlgEnj7fxWp8QsiV4C2IQxA6HhgwroevGWBtdJwfBaiAa4uySCOtCqB+d3xmU7Qc3cDigT1XrQ4/O//AGn8wj+3ZNSdTDHBuSIgs8iqGO4OgCcilG0sbNdPWqOO6emdV1EkwkV5dRK5D19IO2PbXNeGqj59Pnt/nCVSd0JNAfSR/ChPX5JH/L84PaUuyxAdwrylhze66P5Dr/FgVvXwTz9oaKcxyeGk0vl8NgYk8KSMM53V52INVYG3ng5q1ydpFpWjafberZFAjB2qipAo46tITIPZVr1yzJ2nKSB4BPv5hxyfn4/xzdHrpC9GBgPfcvz/APz9cCq9qR6yRNRGVnZHh0kQ8qc+Ia1LiiKbYSCL4POTPd5dSZ5Wn3Iis6RxUAgjDgRkHqzbFvjjznnoB3vr5eNsV9dw3CxR9/euawvaMu2zp2vnjcLr0/PAk8Zy6LUu974ylV1IN9elf75zqwGMYwGMYwGMYwGMYwGMYwGMYwBxjMYDNM2ujQ7XdFNXRYA170Tm45VO8sbmV/DonbFxR5/pbBrkLXtzYFZXK6i2M3U3qhDNtJkHlNjbIBzx1o/7s5pk0MDtu8TkFjxLVFjbdDxeRHZGnYmUOY0f9mbeNWNEP6WBf2NccZ0/tHYJUEZAO9wiOpIuittdHjykWLPPS45LXD2kRp4BIZA6hibJ3j2P/YnPjwdNtC+IpAJIuUHkkHrfSwOM5G08zMB+xiocsEjZGPvRO7njjivc58yxyuwQeDFQ5dUjdGPofMbA4+mr+cckcY7Hi05LEzcsSSPHIFkegDcD4zWNHpr/AKb/APIPoCB+98k/fnPgaeVyq1FHV7pEEbBvbarAkfIP64m0c7Mq+JFGou3QLbe3kdWo/nX+WTunGN2o0+lkbczoTx/4g/qj3/qj/HNrHTmrkSghjrxFraa4oH0oUc45Oz5XYB5o41UdYwoZj6Eh1IX7An8s0TLKWVGngjVesiGMM3taOpAP2Nf5ZHI4ut9LpbJ8SiQAamI4AodDmY30qsCJeRVXK9cfc1nMdFLIy+LqEWNb5hcxs/sSOgP5kfGJwzsqNq4/DXqVfZKfYEqaJ+ePsccqcY6Xj0pA/aD94giUg+Y+bkG/b9BnTpdTBHYWUUTdNJde9Wc420TOy3qB4ag8q2xyfQkqdrH8q+PXOftx2pB4ik+baVoNuEUnJN1ZNdKxukx2no9fGxpXQn2DAnOjKX2GZDNEZnViZSQAw4qGcHyenmvkcGxVCgLnk43aMseNZxjGWVMYxgMYxgMYxgMYxgMYxgMYxgYyu9tKgOodlUsscYjJRXO87wqgEcksQK+csWVjvBpt5lbfs8IxSE3R2hJBYNHzCyR8gZXLpfDtxaaFP528KSKLzaWNiuwECRSSSOOOp+/Htnb2SsT+MWSH9nPIo8qigrNQIA9v9msdnQD8V+JmIV00sSSWapmpr+/DD9Mh9PrnnVdqoAW+rZR3O5+oq4Nk0a9KJ9Mznprff6TTrGg3skZBO1UCry7OABwCT6/A5zpbSJ5SUQq2zgKoIazdGuR04PGRbyqk6KwUhwznbyhUo4LLu5jbdxVkHfknFAHCsxBj8pXi+VND/Ac9MvLtnZp9R6RVDfs1F7iOADQ4UAgdTx+o6m70RSh5fCKJG42kcA7lH1V05Hsffpwc2GyQxHmUybR1v1v4ND09Sel8Y1GlWR45KYFQm83yAwNNZ9QTyfa/nJQ+59IoIkKR0AwK7FIu/LfH+z9845XWOQxxLGWIUszKNkYq6NCy1dB1qvnJMQkc7KUeJuHW+pP688/HyM5dPEkYJoEOUbeT5i/qSenFAVXr8nFhK+0iSMbWRWPms7Fr3s+1E8j3P2z600VUNtixt4HND29ODf6ccHDdPDJpwC2792t3P2FUP8PTNjyeUjnynj78gKPk8fHX3yUOcxRleUG41VqCSLPJ9vXp0AzEumQTw2iAF5CfKOKibrx+efMKuLkfzOaAXoFF9FYet1Z9fseOmavHgH9ZxXp/RP8A9qyEufs5yyxyMoUNqGMYoAiJkcJdDqbv7MBlhyv6VRYZBUZmjVBd8IpG74vivhRlgxEZGMYyypjGMBjGMBjGMBjGMBjGMBjGMDGQHaWkEks25tqoNNISelRtIx/w9/UDJ/K721FzMSwVV8F2JFghQ/FHqbogepAHrlcul8e1J7x6tzNcxavw8LOt0d7LIofaOrDcDX3yQ7F7RjjhRpmSQaiJ13UvEi7twI4P0gdeec4O+LONXG8nDvHGzLdDcsTWK/tXlY1UjGONyxJIaz62GYDn22gfmG9s5Lnxytd+OHPGR6j2dpVTdIy7Sxpy/lqHcwH9lSFF/kOOg1z9ulo3XSKHESEl3vYoVSdoH77kWPbi7yM0HeMT6WN5tx8IftnK2hdVk8EG+rFtp9ul+md0EIU8ecmwH22t8eWMAbSaHWtotvsN+W56ctx1f9JfTziX9oLFFSB8Mm4D56g/P550xuAC4ZjuCWvwWIND6fMfT5+RkMurYqsemJ3JVncGjSjSruq2NUKs+wsc5IsjNE5DqGkSl6gBra29wOePnLys7EYe9Hm2wqHjBbdZYUpLAEsBVE+WiDxXN8Z2dkdspO5UowI2gBuvHU38eo9b+ci+yGbZ+GnBiO8UfDIMgB5s9G4IFjpXSs4+19Z+E1jxoAxWItHwPKDRHFfugHp8exynKz3WnCX1FsJ28WpcLY55qyQPsB/r0uuXXdsKtqCNyMLohW544s9SKAHoPsDkLrOzykSsjB2CGS4xRIX+kYybiWboK6AXQ6Zzdma1QzRkIXJ3+JIbDAlQBRG36WPPuvscm5/ZEwnawx9sRgM/0+SytfTwQCByGB+ngnkN7589n9oRySwbNwt5G2sOeUcA3ZFcdPke+VXt8LppSNil0ogWSpQopPXnylh0okWcsfYKLJJBqE2U7Sil4oeGSLHSxyL9qyJlu6TcJJt3aaOyJFG1HmjCL/UQOA3xuJPHsFyw5Adnrubco2xNMBGL6hEcFvgEih8AZP5pixyMYxllTGMYDGMYDGMYDGMYDGMYDGMYGMgu1IlZpmdtgi8N93Wiscm00eCQzWPkDJ7IDtuFSJWdtqq0LMf7HIA9zZBA9SBkZdLY9qX3zmLzQGVafwdzD+sYWJH65p7E7rJq9CjyahYdrOvIXoHZupI9XOaO+Ukj6uPfw40qM/38Ny3+eV9kBhF8GvKT0sO+5fvyD/hnFlZyu49LDG8Jq6eg93dDE0BhYvMscjeHsi3KWBoOWNxlqAqyAAfXN6djW5h3MpUFzR3MA5sKxFKAx9BxxyOhzg/ky7xxRwPDK6ptYupZgoIarFniwf8AP75NJ2np1m1D+PCfFaMq3jR8BYgtfV7j/HNsNWSuXPlMrHfXgxeRVHhDeVAAvhrIu+tdevGc8XeBG8wUkUb2qhQiz6lgfyoE+2cPaXah3rGrLGm1SZvSYEUREeVArgtyeeB65rbs/aqkUynoeUkQm6APAYC+A1GhfqBl+XwpMflFdvd6UfVK0m4CJgYlZWA4U79yj3LDn2A9zkd3h7wRNIJlS5XhCp6Ii+ZbqyWarHoAM6+83Yc2pZBGjMVLqWNil3MyF2foNpFHnjj4yB71dmfhzAgdZCIRuZDa7t8hI/IEZzZ3KbdnixwuvlaO7faJhhjWXzRSCWNCrVYFAA+m4g3dgAL75Xo5afdsYkfuBqMRBa15rykVz7DJDuh2Sup2b5CRHZ8EMATYINWQQDwCQPTJjXd2UdFaU7SrMqMot9ytQTbdvZHT5sEcjL6uWO1LljhlYr3avbBm1DSsirKYrCg7lKqOoY8dFs7bvaRY5yU/k81Uj6leSImWVgm61Ei7Q20fu8OP19citJ2YYpYYZAwf9o7BhRBaB7HHp5VOdn8mMhGoQelT/r4cN/5DK475za+cn9d18Lx2WKYMvEbzkRLd0qxSAn4sg0PQAZYMgNNHTxFRtRp2Kp7L4E3PxZ5r04yfzsjzsjGMZKpjGMBjGMBjGMBjGMBjGMBjGMBkF2jEG8dnYIImVw1A0Vh4NHjgm/uBk7kB2lovEMtsFVZEdiaqlh4Jvg01Nz/DkXpbHtS+9Uw8Z5ZjtkOijXZXJkksEc+nLfbblTh13hotbt22uGoVubk11N3xxlu7xayN9QJNREz79PCNqj/xCrtt+PqDf8oyqfhwAyshV6vkE0ha/KtizR/0+OHyfU9PxfT7b4NV4tkKPEUbgObNHqrXuDDrRse3sb93a7xxyabxJ9OSQ20usIYH6dpJA+rkf7OeY6BqlTnjcBxwaJo17Gj19M9L7FnB7Kh2+Z31Eayenn8cbun9VR+VZbw3an8iSSJTQ6ILplE3QQgGJhYWm5OyjbUQPWspnafbSQSOsFvCCuxSzfUlbmHmoJuPAYHkn0y/6qRowpXaAzBaO40TwCK+3t6i+mUHvn3XfR26bXhYst151Dm9pPqLHB/L1zXy7k9MPDZctX7o3tHvK+rH7SVh0IRqEQr4Qeb8x+vpFi3VlBLFCXWweem8V9gDXspzPZU4QlmPA5r3b049a9Pnb84SMr4bAmywby3YtiKvr0Un/mzk3a7+Mx9RsinQ0YN0ZXzm26AGztYC+tcVf3vJ7s/vPNCdwjhZzf7WRfN5mJO5yw45rizxzkKCviWFQESOPLanaB1ALV1PQDp9+dx00jyOiAS7lEsbUGpL5q+EoGiOKKgZeWzpnlMb2l+zu0G1OvMrsjlYZySgIW/BK0A3NUOvrmr+TWQ/i4h/65/WKL/TObTaloHIYBnUeGzAjafFRwEsAWw3E7uRx7c519wHRNfSliFEjLYpivhkMKF88Ll5f9RTKaxy18L12TTFHoASTOyoDe0CEqoPsdq2f7WWHK72UwLo/lBklkbavRD4KgL8naLJH8Xtlizrx6edl2YxjLKmMYwGMYwGMYwGMYwGMYwGMYwMZA9qlCzLI8ajxYWZXYKHVVFrz16X81WT2Vnt/WPE7FD6x8btu4kGh/7b6jpXN5XLpbCbrCz6aSfUiUpIj+ERxu6RlTVA0RXp75V+8/YwKoNLLv8ADrarq/iKFulVtvKj2PPzlu7HR2DeHIt7YQXpmsbWNgMb3cjr8506n8SvlU7wSP2iKm8D1BV2C+3mF+vHrmdx5T21xzuOXp5M/Y80tEw6gH1qElbvkgKBX2o5J9idnaqKVEaOfwPGR2uJ/wB0/VQBI44OeiyDVLaXvBrbKoQOvPmDKx2n4YX9s+ZodUlqj+KrVtc7FkQ35gRt2sK6GrHscznhku/ba/yLZrUbNHNEpvbJ1O24pjQ4HFrxdWfvlZ78d54ZYhFEzsQ6lyqnaoF8NamzfpWWN11Mdr/TKwFMBGHRv3gQdquvsaBHsc0/hZtKpESq6MOgRN0b+9IEEifoR8jprluzTDDUu3muo7Odh5YSaB5c7TyP6xXpdgKoF+/TPiPcW8MhkchSooCwm3ai7vlQb9SuepLqNWqAlRJuB42hJEb90lS5Vh8bgc1mGdWSVkE1XaMsYlT2KMp2/db/ADzH+p0f9F+HmUkjJEF8OWNeQxMAYtbXRLEA9fbNUnaUpG2NZeTduSxsewoIn5Dj3z1NNRqlUSUZBu88RjVH2/xR055H8LdfjPn8bqWto7bqRE8DRqVH7u9jYavXpfpi+L8k8/4/bylYuVjmJNsSa5UMwADM4vdXHA4688nJz+T3TCPVeJK6KQsigFgLYBeST+7zwfWjl6j1+okZmiAIHPgyQvGa4tfFJrf16Aj/ADzV2tryQkm2SEqJB5goN3F8kEGq45PpzWTPFJdmXnuU467ffZCqDF51eR3kkkorwzRkEAKTSigB9ssWVvsDVmVwzHzXRBk3kN4fC8CvpW7HDEk8dMsudGPTjy7MYxllTGMYDGMYDGMYDGMYDGMYDGMYGM45+zFdi26RSQAdrlQa6XWduYyBwjsgAkh5QTVnxDZrpj+ah/8AUm/6rZ3ZDN3rhBH9JyhkFITcYq2HqRyPnGk7ruXs0D9+X85Gz6PZ4/jk/wCo2Rrd74RViSiUAbbYPiC0og82P8s+/wD4qh8MSefaXdL2+qKzMevQKrfpjRt2/wA3D+OX/qNn0NCP45P75yLbvjCCw2y+RmVvJ0ZUZ2HX0VSfyz61Xe+CK9+8UQPpuyTQrnGkbSA7O/8AMl/vn/vmP5u/82X+8P8ATOKfvdAkbOxYKrlCdvRgjPVfIWh7kj3zT/8AG2nonz0Cwvb6q20+v8XGNJ2lToP68n985h+z7HEko+Qw/wC4yPg73QueA44drK8bY73nr6cf3l98+m72QbQwLEM6IKrkvEJQevTaRZ9DjRt1r2V7yzH/AO5/oBh+yFJBLy2Lo+I3r1zkHeuIrGVDnxPECgKLuMgMDZFHn1yS0OrE0SyKCA4DAGro9Ol+nONG60wdlKjAhpDt6BnJAsEdPsc7sxmclBjGMBjGMBjGMBjGMBjGMBjGMBjMHM4DGMYDOUdlxXfhpY5B2i7zqxgVvV6abx+NPE8W4X5EsoqALRLdbLryOBXvnOI9UIqGliDgxkAKhTduIlYWwNlaIsA+hy2YwK1Hp9RuDNFHz4hcCNPqFhKbdZDBiLIvk++aGi1Xhj/hYt1xA+SMqFCDxNttZ/acrdcVdZbMYFXbT6rw1Agh6ybl2pt+qMJwTx5DJ0vkD0OYXSajwlP4eLxDFJuASKhKWUL1b6du7j146ZacYFYK6pUYJAl7JdvliC+J4gMZI39NoF/IzGo0eo3LsgirbGW8kV7/ADb+rf2f1y0ZjA0/gk48ieW68o4vrXtm1ECgAAADgAcADPrGBjGZzGAzOMYDGMYDGMYDGMYDGMYDGMYHy/TPg4xgZGfWMYGcYxgDjGMBjGMBjM4wMYxjAYxjAHGMYDAxjAzjGMBjGMBjGMD/2Q=="/>
          <p:cNvSpPr>
            <a:spLocks noChangeAspect="1" noChangeArrowheads="1"/>
          </p:cNvSpPr>
          <p:nvPr/>
        </p:nvSpPr>
        <p:spPr bwMode="auto">
          <a:xfrm>
            <a:off x="63500" y="-1039813"/>
            <a:ext cx="2143125" cy="214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84984"/>
            <a:ext cx="1576751" cy="259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https://encrypted-tbn3.gstatic.com/images?q=tbn:ANd9GcRxCqJGBlOknJR-CexAuAbTKgRQcQuXuwukcl2QU9hsvm65MThRs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84984"/>
            <a:ext cx="1623558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1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des plus anciennes et des plus curieuses de la littérature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médiévale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légende en était fort populaire; car elle a été conservée sous diverses formes, vers latins, prose latine, prose française, dialogue rimé, et chanson de geste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l'auteur du XIIIe siècle, dont l'</a:t>
            </a:r>
            <a:r>
              <a:rPr lang="fr-FR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oeuvre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nous est parvenue, a résumé dans un seul ouvrage un grand nombre de compositions plus anciennes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39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833193" cy="4204989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l'a fait avec un rare talent d'exposition et de brièveté. 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texte le plus ancien n'a guère plus de 3 000 vers; il est du XIIIe siècle, et n'a pas été publié. 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D'autres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manuscrits du XIV</a:t>
            </a:r>
            <a:r>
              <a:rPr lang="fr-FR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du XV</a:t>
            </a:r>
            <a:r>
              <a:rPr lang="fr-FR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siècle 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et 10 000 vers. </a:t>
            </a:r>
            <a:endParaRPr lang="fr-F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L'antiquité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cette légende ne saurait être contestée : la plus ancienne chanson d'</a:t>
            </a:r>
            <a:r>
              <a:rPr lang="fr-FR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Ogier</a:t>
            </a:r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Danois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celle de </a:t>
            </a:r>
            <a:r>
              <a:rPr lang="fr-FR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Raimbert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rappelle en quelques vers la mort d'Amis et d'Amyle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61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Francisque Michel a publié le </a:t>
            </a:r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 de Notre-Dame d'Amis et Amyle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drame du XIV</a:t>
            </a:r>
            <a:r>
              <a:rPr lang="fr-FR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siècle; </a:t>
            </a:r>
          </a:p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l'auteur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mis en scènes dialoguées le meurtre des enfants d'Amyle, immolés par leur père pour la guérison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d'Amis; </a:t>
            </a:r>
          </a:p>
          <a:p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-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résurrection des enfants, qu'il attribue à la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Vierge.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26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</TotalTime>
  <Words>254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Tvrdý obal</vt:lpstr>
      <vt:lpstr>AMI ET AMILE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 ET AMILE</dc:title>
  <dc:creator>Novotná</dc:creator>
  <cp:lastModifiedBy>Novotná</cp:lastModifiedBy>
  <cp:revision>3</cp:revision>
  <dcterms:created xsi:type="dcterms:W3CDTF">2012-10-11T18:32:13Z</dcterms:created>
  <dcterms:modified xsi:type="dcterms:W3CDTF">2012-10-11T18:55:01Z</dcterms:modified>
</cp:coreProperties>
</file>