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007405-AF00-41CF-B394-8A980231C5D8}" type="slidenum">
              <a:rPr lang="cs-CZ"/>
              <a:pPr/>
              <a:t>‹#›</a:t>
            </a:fld>
            <a:endParaRPr lang="cs-CZ"/>
          </a:p>
        </p:txBody>
      </p:sp>
      <p:grpSp>
        <p:nvGrpSpPr>
          <p:cNvPr id="52232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2233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34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35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2236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2237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38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39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40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41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grpSp>
        <p:nvGrpSpPr>
          <p:cNvPr id="52242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2243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44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2245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2246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2247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48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49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50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2251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</p:grpSp>
      </p:grpSp>
      <p:sp>
        <p:nvSpPr>
          <p:cNvPr id="52252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52253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  <p:bldP spid="52228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2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2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5BBAB-2B6A-4575-ACC8-6D1C320E27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C32169-4E91-4D84-A38C-ADEBAD9A81B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2260F6-DE1E-40FE-8E24-DAFCE378A71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FD782-6FF5-4E0C-BA4F-AD918F065F6C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0ADFB-6221-42C2-B67E-AC4CCE11FC4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1EB0F-28E6-4544-A2EE-16BF70C4797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3F505-B3A6-4F96-A3AE-9EBE0CDEA6EF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9AD8D2-BB93-4BCB-AB34-4AD0FBE6DF4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630D0-7092-476B-B0AD-AF6865C8AC76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B28B0-96CB-44A6-8AC4-A7147DD46A9E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0A7E0FF-10D6-4F86-89DE-4F454178E7B8}" type="slidenum">
              <a:rPr lang="cs-CZ"/>
              <a:pPr/>
              <a:t>‹#›</a:t>
            </a:fld>
            <a:endParaRPr lang="cs-CZ"/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51210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5121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1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grpSp>
          <p:nvGrpSpPr>
            <p:cNvPr id="5122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5122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51222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23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24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51225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26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51227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51228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51229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30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31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32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33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34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35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36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51238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51239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51240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51241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51242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grpSp>
            <p:nvGrpSpPr>
              <p:cNvPr id="51243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51244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45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46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47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48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49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50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51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sp>
          <p:nvSpPr>
            <p:cNvPr id="51252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1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1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20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120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49275"/>
            <a:ext cx="7772400" cy="287338"/>
          </a:xfrm>
        </p:spPr>
        <p:txBody>
          <a:bodyPr/>
          <a:lstStyle/>
          <a:p>
            <a:r>
              <a:rPr lang="cs-CZ" sz="4000"/>
              <a:t>Station 1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052513"/>
            <a:ext cx="7993063" cy="511333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539750"/>
          </a:xfrm>
        </p:spPr>
        <p:txBody>
          <a:bodyPr/>
          <a:lstStyle/>
          <a:p>
            <a:r>
              <a:rPr lang="cs-CZ" sz="4000"/>
              <a:t>Station 2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8888" y="765175"/>
            <a:ext cx="6553200" cy="47513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cs-CZ" sz="4000"/>
              <a:t>Station 3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981075"/>
            <a:ext cx="7354888" cy="453548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828675"/>
          </a:xfrm>
        </p:spPr>
        <p:txBody>
          <a:bodyPr/>
          <a:lstStyle/>
          <a:p>
            <a:r>
              <a:rPr lang="cs-CZ"/>
              <a:t>Station 4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106488"/>
            <a:ext cx="6553200" cy="4114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6870700" cy="576262"/>
          </a:xfrm>
        </p:spPr>
        <p:txBody>
          <a:bodyPr/>
          <a:lstStyle/>
          <a:p>
            <a:r>
              <a:rPr lang="cs-CZ" sz="4000"/>
              <a:t>Station 5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125538"/>
            <a:ext cx="7499350" cy="4370387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55650"/>
          </a:xfrm>
        </p:spPr>
        <p:txBody>
          <a:bodyPr/>
          <a:lstStyle/>
          <a:p>
            <a:r>
              <a:rPr lang="cs-CZ" sz="4000"/>
              <a:t>Station 6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2763" y="1196975"/>
            <a:ext cx="7083425" cy="42481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6870700" cy="647700"/>
          </a:xfrm>
        </p:spPr>
        <p:txBody>
          <a:bodyPr/>
          <a:lstStyle/>
          <a:p>
            <a:r>
              <a:rPr lang="cs-CZ" sz="4000"/>
              <a:t>Station 7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4213" y="836613"/>
            <a:ext cx="7343775" cy="4608512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2088"/>
            <a:ext cx="6870700" cy="549275"/>
          </a:xfrm>
        </p:spPr>
        <p:txBody>
          <a:bodyPr/>
          <a:lstStyle/>
          <a:p>
            <a:r>
              <a:rPr lang="cs-CZ" sz="4000"/>
              <a:t>Station 8</a:t>
            </a:r>
          </a:p>
        </p:txBody>
      </p:sp>
      <p:pic>
        <p:nvPicPr>
          <p:cNvPr id="9228" name="Picture 12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836613"/>
            <a:ext cx="7416800" cy="46799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84213"/>
          </a:xfrm>
        </p:spPr>
        <p:txBody>
          <a:bodyPr/>
          <a:lstStyle/>
          <a:p>
            <a:endParaRPr lang="cs-CZ" sz="40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836613"/>
            <a:ext cx="7696200" cy="4505325"/>
          </a:xfrm>
        </p:spPr>
        <p:txBody>
          <a:bodyPr/>
          <a:lstStyle/>
          <a:p>
            <a:pPr algn="ctr">
              <a:buFontTx/>
              <a:buNone/>
            </a:pPr>
            <a:endParaRPr lang="cs-CZ"/>
          </a:p>
          <a:p>
            <a:pPr algn="ctr">
              <a:buFontTx/>
              <a:buNone/>
            </a:pPr>
            <a:endParaRPr lang="cs-CZ"/>
          </a:p>
          <a:p>
            <a:pPr algn="ctr">
              <a:buFontTx/>
              <a:buNone/>
            </a:pPr>
            <a:r>
              <a:rPr lang="cs-CZ" b="1"/>
              <a:t>Danke für die Aufmerksamkeit</a:t>
            </a:r>
          </a:p>
          <a:p>
            <a:pPr algn="ctr"/>
            <a:endParaRPr lang="cs-CZ" b="1"/>
          </a:p>
          <a:p>
            <a:pPr algn="ctr">
              <a:buFontTx/>
              <a:buNone/>
            </a:pPr>
            <a:r>
              <a:rPr lang="cs-CZ" sz="1600"/>
              <a:t>Kateřina Schmolzová</a:t>
            </a:r>
          </a:p>
          <a:p>
            <a:pPr algn="ctr">
              <a:buFontTx/>
              <a:buNone/>
            </a:pPr>
            <a:r>
              <a:rPr lang="cs-CZ" sz="1600"/>
              <a:t>UČO: 327583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stelové tužky">
  <a:themeElements>
    <a:clrScheme name="Pastelové tužky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Pastelové tužk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stelové tužky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stelové tužky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stelové tužky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35</TotalTime>
  <Words>25</Words>
  <Application>Microsoft Office PowerPoint</Application>
  <PresentationFormat>Předvádění na obrazovce (4:3)</PresentationFormat>
  <Paragraphs>14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Comic Sans MS</vt:lpstr>
      <vt:lpstr>Pastelové tužky</vt:lpstr>
      <vt:lpstr>Station 1</vt:lpstr>
      <vt:lpstr>Station 2</vt:lpstr>
      <vt:lpstr>Station 3</vt:lpstr>
      <vt:lpstr>Station 4</vt:lpstr>
      <vt:lpstr>Station 5</vt:lpstr>
      <vt:lpstr>Station 6</vt:lpstr>
      <vt:lpstr>Station 7</vt:lpstr>
      <vt:lpstr>Station 8</vt:lpstr>
      <vt:lpstr>Snímek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Station 1</dc:title>
  <dc:creator>Katka</dc:creator>
  <cp:lastModifiedBy>Your User Name</cp:lastModifiedBy>
  <cp:revision>2</cp:revision>
  <dcterms:created xsi:type="dcterms:W3CDTF">2012-12-12T19:29:43Z</dcterms:created>
  <dcterms:modified xsi:type="dcterms:W3CDTF">2012-12-13T17:01:45Z</dcterms:modified>
</cp:coreProperties>
</file>