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1"/>
  </p:handoutMasterIdLst>
  <p:sldIdLst>
    <p:sldId id="256" r:id="rId2"/>
    <p:sldId id="257" r:id="rId3"/>
    <p:sldId id="264" r:id="rId4"/>
    <p:sldId id="265" r:id="rId5"/>
    <p:sldId id="263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77B14-6B8E-486C-9C50-95BDEDDF9A27}" type="datetimeFigureOut">
              <a:rPr lang="de-DE" smtClean="0"/>
              <a:t>09.11.2012</a:t>
            </a:fld>
            <a:endParaRPr lang="de-DE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C0256-A14D-45F5-8F13-4E60CA5ED4D7}" type="slidenum">
              <a:rPr lang="de-DE" smtClean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Abgerundetes Rechtec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8602-C84F-4C59-8C7C-94075F46E139}" type="datetimeFigureOut">
              <a:rPr lang="de-DE" smtClean="0"/>
              <a:pPr/>
              <a:t>09.11.2012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995508B-6D7B-4BE2-B7F7-F7F5D8B55AF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8602-C84F-4C59-8C7C-94075F46E139}" type="datetimeFigureOut">
              <a:rPr lang="de-DE" smtClean="0"/>
              <a:pPr/>
              <a:t>09.11.2012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508B-6D7B-4BE2-B7F7-F7F5D8B55AF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8602-C84F-4C59-8C7C-94075F46E139}" type="datetimeFigureOut">
              <a:rPr lang="de-DE" smtClean="0"/>
              <a:pPr/>
              <a:t>09.11.2012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508B-6D7B-4BE2-B7F7-F7F5D8B55AF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8602-C84F-4C59-8C7C-94075F46E139}" type="datetimeFigureOut">
              <a:rPr lang="de-DE" smtClean="0"/>
              <a:pPr/>
              <a:t>09.11.2012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508B-6D7B-4BE2-B7F7-F7F5D8B55AF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Abgerundetes Rechtec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8602-C84F-4C59-8C7C-94075F46E139}" type="datetimeFigureOut">
              <a:rPr lang="de-DE" smtClean="0"/>
              <a:pPr/>
              <a:t>09.11.2012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995508B-6D7B-4BE2-B7F7-F7F5D8B55AF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8602-C84F-4C59-8C7C-94075F46E139}" type="datetimeFigureOut">
              <a:rPr lang="de-DE" smtClean="0"/>
              <a:pPr/>
              <a:t>09.11.2012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508B-6D7B-4BE2-B7F7-F7F5D8B55AF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8602-C84F-4C59-8C7C-94075F46E139}" type="datetimeFigureOut">
              <a:rPr lang="de-DE" smtClean="0"/>
              <a:pPr/>
              <a:t>09.11.2012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508B-6D7B-4BE2-B7F7-F7F5D8B55AF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8602-C84F-4C59-8C7C-94075F46E139}" type="datetimeFigureOut">
              <a:rPr lang="de-DE" smtClean="0"/>
              <a:pPr/>
              <a:t>09.11.2012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508B-6D7B-4BE2-B7F7-F7F5D8B55AF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8602-C84F-4C59-8C7C-94075F46E139}" type="datetimeFigureOut">
              <a:rPr lang="de-DE" smtClean="0"/>
              <a:pPr/>
              <a:t>09.11.2012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508B-6D7B-4BE2-B7F7-F7F5D8B55AF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Abgerundetes Rechtec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8602-C84F-4C59-8C7C-94075F46E139}" type="datetimeFigureOut">
              <a:rPr lang="de-DE" smtClean="0"/>
              <a:pPr/>
              <a:t>09.11.2012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508B-6D7B-4BE2-B7F7-F7F5D8B55AF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8602-C84F-4C59-8C7C-94075F46E139}" type="datetimeFigureOut">
              <a:rPr lang="de-DE" smtClean="0"/>
              <a:pPr/>
              <a:t>09.11.2012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995508B-6D7B-4BE2-B7F7-F7F5D8B55AF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Rechtec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c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Abgerundetes Rechtec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2B8602-C84F-4C59-8C7C-94075F46E139}" type="datetimeFigureOut">
              <a:rPr lang="de-DE" smtClean="0"/>
              <a:pPr/>
              <a:t>09.11.2012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995508B-6D7B-4BE2-B7F7-F7F5D8B55AF1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prachenzentrum.univie.ac.at/kufer/spz/webbasys/index.php?kathaupt=1&amp;katid=302" TargetMode="External"/><Relationship Id="rId2" Type="http://schemas.openxmlformats.org/officeDocument/2006/relationships/hyperlink" Target="http://www.pdl-verband.com/kursuebersicht/pdl-sprachkurs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dl-verband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160239"/>
          </a:xfrm>
        </p:spPr>
        <p:txBody>
          <a:bodyPr/>
          <a:lstStyle/>
          <a:p>
            <a:r>
              <a:rPr lang="de-DE" dirty="0" smtClean="0"/>
              <a:t>Psychodramaturgie Linguistique </a:t>
            </a:r>
            <a:endParaRPr lang="de-DE" dirty="0"/>
          </a:p>
        </p:txBody>
      </p:sp>
      <p:pic>
        <p:nvPicPr>
          <p:cNvPr id="48130" name="Picture 2" descr="slide show PD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80928"/>
            <a:ext cx="7562850" cy="3724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Dr. Bernard Dufeu und Maria Dufeu</a:t>
            </a:r>
            <a:br>
              <a:rPr lang="de-DE" b="1" dirty="0" smtClean="0"/>
            </a:br>
            <a:endParaRPr lang="de-DE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In den 70er </a:t>
            </a:r>
            <a:r>
              <a:rPr lang="cs-CZ" dirty="0" err="1" smtClean="0"/>
              <a:t>Jahren</a:t>
            </a:r>
            <a:endParaRPr lang="cs-CZ" dirty="0" smtClean="0"/>
          </a:p>
          <a:p>
            <a:r>
              <a:rPr lang="cs-CZ" dirty="0" err="1" smtClean="0"/>
              <a:t>Universität</a:t>
            </a:r>
            <a:r>
              <a:rPr lang="cs-CZ" dirty="0" smtClean="0"/>
              <a:t> </a:t>
            </a:r>
            <a:r>
              <a:rPr lang="cs-CZ" dirty="0" err="1" smtClean="0"/>
              <a:t>Mainz</a:t>
            </a:r>
            <a:endParaRPr lang="cs-CZ" dirty="0" smtClean="0"/>
          </a:p>
          <a:p>
            <a:r>
              <a:rPr lang="cs-CZ" dirty="0" smtClean="0"/>
              <a:t>PDL </a:t>
            </a:r>
            <a:r>
              <a:rPr lang="cs-CZ" dirty="0" err="1" smtClean="0"/>
              <a:t>entwickelt</a:t>
            </a:r>
            <a:r>
              <a:rPr lang="cs-CZ" dirty="0" smtClean="0"/>
              <a:t> </a:t>
            </a:r>
            <a:r>
              <a:rPr lang="cs-CZ" dirty="0" err="1" smtClean="0"/>
              <a:t>sich</a:t>
            </a:r>
            <a:endParaRPr lang="cs-CZ" dirty="0" smtClean="0"/>
          </a:p>
          <a:p>
            <a:r>
              <a:rPr lang="cs-CZ" dirty="0" smtClean="0"/>
              <a:t>FSU </a:t>
            </a:r>
            <a:r>
              <a:rPr lang="cs-CZ" dirty="0" err="1" smtClean="0"/>
              <a:t>verbessern</a:t>
            </a:r>
            <a:endParaRPr lang="de-DE" dirty="0"/>
          </a:p>
        </p:txBody>
      </p:sp>
      <p:pic>
        <p:nvPicPr>
          <p:cNvPr id="51204" name="Picture 4" descr="slide show PD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6580166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Prinzipien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Kommunikation</a:t>
            </a:r>
            <a:endParaRPr lang="cs-CZ" dirty="0" smtClean="0"/>
          </a:p>
          <a:p>
            <a:r>
              <a:rPr lang="cs-CZ" dirty="0" err="1" smtClean="0"/>
              <a:t>Teilnehmer</a:t>
            </a:r>
            <a:r>
              <a:rPr lang="cs-CZ" dirty="0" smtClean="0"/>
              <a:t> </a:t>
            </a:r>
            <a:r>
              <a:rPr lang="cs-CZ" dirty="0" err="1" smtClean="0"/>
              <a:t>im</a:t>
            </a:r>
            <a:r>
              <a:rPr lang="cs-CZ" dirty="0" smtClean="0"/>
              <a:t> </a:t>
            </a:r>
            <a:r>
              <a:rPr lang="cs-CZ" dirty="0" err="1" smtClean="0"/>
              <a:t>Zentrum</a:t>
            </a:r>
            <a:endParaRPr lang="cs-CZ" dirty="0" smtClean="0"/>
          </a:p>
          <a:p>
            <a:r>
              <a:rPr lang="cs-CZ" dirty="0" err="1" smtClean="0"/>
              <a:t>Offenes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endParaRPr lang="cs-CZ" dirty="0" smtClean="0"/>
          </a:p>
          <a:p>
            <a:r>
              <a:rPr lang="cs-CZ" dirty="0" err="1" smtClean="0"/>
              <a:t>Selbst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Inhalte</a:t>
            </a:r>
            <a:r>
              <a:rPr lang="cs-CZ" dirty="0" smtClean="0"/>
              <a:t> der </a:t>
            </a:r>
            <a:r>
              <a:rPr lang="cs-CZ" dirty="0" err="1" smtClean="0"/>
              <a:t>Aussage</a:t>
            </a:r>
            <a:r>
              <a:rPr lang="cs-CZ" dirty="0" smtClean="0"/>
              <a:t> </a:t>
            </a:r>
            <a:r>
              <a:rPr lang="cs-CZ" dirty="0" err="1" smtClean="0"/>
              <a:t>bestimmen</a:t>
            </a:r>
            <a:endParaRPr lang="cs-CZ" dirty="0" smtClean="0"/>
          </a:p>
          <a:p>
            <a:r>
              <a:rPr lang="cs-CZ" dirty="0" err="1" smtClean="0"/>
              <a:t>Individueller</a:t>
            </a:r>
            <a:r>
              <a:rPr lang="cs-CZ" dirty="0" smtClean="0"/>
              <a:t> </a:t>
            </a:r>
            <a:r>
              <a:rPr lang="cs-CZ" dirty="0" err="1" smtClean="0"/>
              <a:t>Spracherwerbprozess</a:t>
            </a:r>
            <a:endParaRPr lang="cs-CZ" dirty="0" smtClean="0"/>
          </a:p>
          <a:p>
            <a:r>
              <a:rPr lang="cs-CZ" dirty="0" err="1" smtClean="0"/>
              <a:t>Für</a:t>
            </a:r>
            <a:r>
              <a:rPr lang="cs-CZ" dirty="0" smtClean="0"/>
              <a:t> </a:t>
            </a:r>
            <a:r>
              <a:rPr lang="cs-CZ" dirty="0" err="1" smtClean="0"/>
              <a:t>alle</a:t>
            </a:r>
            <a:r>
              <a:rPr lang="cs-CZ" dirty="0" smtClean="0"/>
              <a:t> </a:t>
            </a:r>
            <a:r>
              <a:rPr lang="cs-CZ" dirty="0" err="1" smtClean="0"/>
              <a:t>Sprachniveaus</a:t>
            </a:r>
            <a:endParaRPr lang="cs-CZ" dirty="0" smtClean="0"/>
          </a:p>
          <a:p>
            <a:r>
              <a:rPr lang="cs-CZ" dirty="0" err="1" smtClean="0"/>
              <a:t>Jeder</a:t>
            </a:r>
            <a:r>
              <a:rPr lang="cs-CZ" dirty="0" smtClean="0"/>
              <a:t> </a:t>
            </a:r>
            <a:r>
              <a:rPr lang="cs-CZ" dirty="0" err="1" smtClean="0"/>
              <a:t>lernt</a:t>
            </a:r>
            <a:r>
              <a:rPr lang="cs-CZ" dirty="0" smtClean="0"/>
              <a:t> </a:t>
            </a:r>
            <a:r>
              <a:rPr lang="cs-CZ" dirty="0" err="1" smtClean="0"/>
              <a:t>von</a:t>
            </a:r>
            <a:r>
              <a:rPr lang="cs-CZ" dirty="0" smtClean="0"/>
              <a:t> jedem</a:t>
            </a:r>
          </a:p>
          <a:p>
            <a:r>
              <a:rPr lang="cs-CZ" dirty="0" err="1" smtClean="0"/>
              <a:t>Gruppenorientiert</a:t>
            </a:r>
            <a:endParaRPr lang="cs-CZ" dirty="0" smtClean="0"/>
          </a:p>
          <a:p>
            <a:r>
              <a:rPr lang="cs-CZ" dirty="0" err="1" smtClean="0"/>
              <a:t>Lebensnahe</a:t>
            </a:r>
            <a:r>
              <a:rPr lang="cs-CZ" dirty="0" smtClean="0"/>
              <a:t> </a:t>
            </a:r>
            <a:r>
              <a:rPr lang="cs-CZ" dirty="0" err="1" smtClean="0"/>
              <a:t>Situationen</a:t>
            </a:r>
            <a:endParaRPr lang="cs-CZ" dirty="0" smtClean="0"/>
          </a:p>
          <a:p>
            <a:r>
              <a:rPr lang="cs-CZ" dirty="0" err="1" smtClean="0"/>
              <a:t>Vielseitige</a:t>
            </a:r>
            <a:r>
              <a:rPr lang="cs-CZ" dirty="0" smtClean="0"/>
              <a:t> </a:t>
            </a:r>
            <a:r>
              <a:rPr lang="cs-CZ" dirty="0" err="1" smtClean="0"/>
              <a:t>Erfahrung</a:t>
            </a:r>
            <a:endParaRPr lang="cs-CZ" dirty="0" smtClean="0"/>
          </a:p>
          <a:p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Warum</a:t>
            </a:r>
            <a:r>
              <a:rPr lang="cs-CZ" dirty="0" smtClean="0"/>
              <a:t> der </a:t>
            </a:r>
            <a:r>
              <a:rPr lang="cs-CZ" dirty="0" err="1" smtClean="0"/>
              <a:t>Name</a:t>
            </a:r>
            <a:r>
              <a:rPr lang="cs-CZ" dirty="0" smtClean="0"/>
              <a:t>?</a:t>
            </a:r>
            <a:br>
              <a:rPr lang="cs-CZ" dirty="0" smtClean="0"/>
            </a:br>
            <a:r>
              <a:rPr lang="cs-CZ" dirty="0" err="1" smtClean="0"/>
              <a:t>Psychodramaturgie</a:t>
            </a:r>
            <a:r>
              <a:rPr lang="cs-CZ" dirty="0" smtClean="0"/>
              <a:t> </a:t>
            </a:r>
            <a:r>
              <a:rPr lang="cs-CZ" dirty="0" err="1" smtClean="0"/>
              <a:t>Linguistique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Grundlagen und Techniken des </a:t>
            </a:r>
            <a:r>
              <a:rPr lang="de-DE" b="1" dirty="0" smtClean="0"/>
              <a:t>Psychodramas</a:t>
            </a:r>
            <a:r>
              <a:rPr lang="de-DE" dirty="0" smtClean="0"/>
              <a:t> (Doppeln, Spiegeln, Rollenwechsel, Gesetze der schöpferischen Spontaneität, Konzepte der Handlung und der Begegnung</a:t>
            </a:r>
            <a:r>
              <a:rPr lang="cs-CZ" dirty="0" smtClean="0"/>
              <a:t>) - </a:t>
            </a:r>
            <a:r>
              <a:rPr lang="cs-CZ" b="1" dirty="0" err="1" smtClean="0"/>
              <a:t>Moreno</a:t>
            </a:r>
            <a:endParaRPr lang="cs-CZ" b="1" dirty="0" smtClean="0"/>
          </a:p>
          <a:p>
            <a:r>
              <a:rPr lang="cs-CZ" b="1" dirty="0" smtClean="0"/>
              <a:t>D</a:t>
            </a:r>
            <a:r>
              <a:rPr lang="de-DE" b="1" dirty="0" err="1" smtClean="0"/>
              <a:t>ramaturgie</a:t>
            </a:r>
            <a:r>
              <a:rPr lang="de-DE" dirty="0" smtClean="0"/>
              <a:t> Konzept der dramaturgischen Kräfte, Einsatz von neutralen Masken in den ersten Tagen zur Förderung der Konzentration und einer präzisen Wahrnehmung der Fremdsprache sowie Ausdruckstechniken der Schauspielerausbildung). </a:t>
            </a:r>
            <a:endParaRPr lang="cs-CZ" dirty="0" smtClean="0"/>
          </a:p>
          <a:p>
            <a:r>
              <a:rPr lang="cs-CZ" b="1" dirty="0" err="1" smtClean="0"/>
              <a:t>Linguistique</a:t>
            </a:r>
            <a:r>
              <a:rPr lang="cs-CZ" dirty="0" smtClean="0"/>
              <a:t> – </a:t>
            </a:r>
            <a:r>
              <a:rPr lang="cs-CZ" dirty="0" err="1" smtClean="0"/>
              <a:t>geht</a:t>
            </a:r>
            <a:r>
              <a:rPr lang="cs-CZ" dirty="0" smtClean="0"/>
              <a:t> um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Sprache</a:t>
            </a:r>
            <a:r>
              <a:rPr lang="cs-CZ" dirty="0" smtClean="0"/>
              <a:t>, </a:t>
            </a:r>
            <a:r>
              <a:rPr lang="cs-CZ" dirty="0" err="1" smtClean="0"/>
              <a:t>pädagogischer</a:t>
            </a:r>
            <a:r>
              <a:rPr lang="cs-CZ" dirty="0" smtClean="0"/>
              <a:t> </a:t>
            </a:r>
            <a:r>
              <a:rPr lang="cs-CZ" dirty="0" err="1" smtClean="0"/>
              <a:t>Ansatz</a:t>
            </a:r>
            <a:endParaRPr lang="de-D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Praxis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>
                <a:latin typeface="Calibri" pitchFamily="34" charset="0"/>
              </a:rPr>
              <a:t>Themen</a:t>
            </a:r>
            <a:r>
              <a:rPr lang="de-DE" dirty="0" smtClean="0"/>
              <a:t> </a:t>
            </a:r>
            <a:r>
              <a:rPr lang="de-DE" dirty="0" smtClean="0">
                <a:latin typeface="Calibri"/>
              </a:rPr>
              <a:t>→ Interessen der Teilnehmer</a:t>
            </a:r>
          </a:p>
          <a:p>
            <a:r>
              <a:rPr lang="de-DE" dirty="0" smtClean="0">
                <a:latin typeface="Calibri"/>
              </a:rPr>
              <a:t>Trainer → Impulse</a:t>
            </a:r>
          </a:p>
          <a:p>
            <a:r>
              <a:rPr lang="de-DE" dirty="0" smtClean="0">
                <a:latin typeface="Calibri"/>
              </a:rPr>
              <a:t>Aufladungsphasen</a:t>
            </a:r>
          </a:p>
          <a:p>
            <a:r>
              <a:rPr lang="de-DE" dirty="0" smtClean="0">
                <a:latin typeface="Calibri"/>
              </a:rPr>
              <a:t>Doppeln</a:t>
            </a:r>
          </a:p>
          <a:p>
            <a:pPr>
              <a:buNone/>
            </a:pPr>
            <a:endParaRPr lang="de-DE" dirty="0" smtClean="0">
              <a:latin typeface="Calibri"/>
            </a:endParaRPr>
          </a:p>
          <a:p>
            <a:pPr>
              <a:buNone/>
            </a:pPr>
            <a:r>
              <a:rPr lang="de-DE" dirty="0" smtClean="0">
                <a:latin typeface="Calibri"/>
              </a:rPr>
              <a:t>    </a:t>
            </a:r>
          </a:p>
          <a:p>
            <a:pPr>
              <a:buNone/>
            </a:pPr>
            <a:endParaRPr lang="de-DE" dirty="0" smtClean="0">
              <a:latin typeface="Calibri"/>
            </a:endParaRPr>
          </a:p>
          <a:p>
            <a:pPr>
              <a:buNone/>
            </a:pPr>
            <a:r>
              <a:rPr lang="de-DE" dirty="0" smtClean="0">
                <a:latin typeface="Calibri"/>
              </a:rPr>
              <a:t>    Ausgangssituation → Reaktion → sprachliche Erweiterung, Varianten und Korrekturen → Wiederaufnahme </a:t>
            </a:r>
          </a:p>
          <a:p>
            <a:endParaRPr lang="de-DE" dirty="0"/>
          </a:p>
        </p:txBody>
      </p:sp>
      <p:pic>
        <p:nvPicPr>
          <p:cNvPr id="1026" name="Picture 2" descr="http://www.liechtenecker.at/wp-content/themes/uploads/kommunik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88840"/>
            <a:ext cx="3583874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Merkmale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402016" cy="4572000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Bewegungsfreiheit</a:t>
            </a:r>
          </a:p>
          <a:p>
            <a:r>
              <a:rPr lang="de-DE" dirty="0" smtClean="0"/>
              <a:t>kleine, heterogene Gruppen</a:t>
            </a:r>
          </a:p>
          <a:p>
            <a:r>
              <a:rPr lang="de-DE" dirty="0" smtClean="0"/>
              <a:t>Intensivkursen</a:t>
            </a:r>
          </a:p>
          <a:p>
            <a:r>
              <a:rPr lang="de-DE" dirty="0" smtClean="0"/>
              <a:t>für alle Niveaus </a:t>
            </a:r>
          </a:p>
          <a:p>
            <a:r>
              <a:rPr lang="de-DE" dirty="0" smtClean="0"/>
              <a:t>Gruppenorientierung</a:t>
            </a:r>
          </a:p>
          <a:p>
            <a:r>
              <a:rPr lang="de-DE" dirty="0" smtClean="0"/>
              <a:t>Entspannungsübungen</a:t>
            </a:r>
          </a:p>
          <a:p>
            <a:r>
              <a:rPr lang="de-DE" dirty="0" smtClean="0"/>
              <a:t>Doppeln, Spiegeln, Rollenwechsel</a:t>
            </a:r>
          </a:p>
          <a:p>
            <a:r>
              <a:rPr lang="de-DE" dirty="0" smtClean="0"/>
              <a:t>Atemübungen</a:t>
            </a:r>
          </a:p>
          <a:p>
            <a:r>
              <a:rPr lang="de-DE" dirty="0" smtClean="0"/>
              <a:t>Einsatz von neutralen Masken</a:t>
            </a:r>
          </a:p>
          <a:p>
            <a:r>
              <a:rPr lang="de-DE" dirty="0" smtClean="0"/>
              <a:t>Wiederaufnahmen der entwickelten Gesprächssituationen</a:t>
            </a:r>
          </a:p>
        </p:txBody>
      </p:sp>
      <p:pic>
        <p:nvPicPr>
          <p:cNvPr id="53254" name="Picture 6" descr="http://www.psychodramaturgie.de/image/upload/2%20Doppel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60648"/>
            <a:ext cx="3390900" cy="32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Übung</a:t>
            </a:r>
            <a:endParaRPr lang="de-DE" dirty="0"/>
          </a:p>
        </p:txBody>
      </p:sp>
      <p:pic>
        <p:nvPicPr>
          <p:cNvPr id="54274" name="Picture 2" descr="http://www.roesli-antiquitaeten.ch/img/ausstellung/stueh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PDL Sprachkurse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125216"/>
          </a:xfrm>
        </p:spPr>
        <p:txBody>
          <a:bodyPr/>
          <a:lstStyle/>
          <a:p>
            <a:r>
              <a:rPr lang="de-DE" dirty="0" smtClean="0">
                <a:hlinkClick r:id="rId2"/>
              </a:rPr>
              <a:t>http://www.pdl-verband.com/kursuebersicht/pdl-sprachkurse/</a:t>
            </a:r>
            <a:endParaRPr lang="de-DE" dirty="0" smtClean="0"/>
          </a:p>
          <a:p>
            <a:r>
              <a:rPr lang="de-DE" dirty="0" smtClean="0">
                <a:hlinkClick r:id="rId3"/>
              </a:rPr>
              <a:t>http://sprachenzentrum.univie.ac.at/kufer/spz/webbasys/index.php?kathaupt=1&amp;katid=302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56322" name="Picture 2" descr="http://www.psychodramaturgie.de/image/foo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789039"/>
            <a:ext cx="4680520" cy="2278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Quellen: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>
                <a:hlinkClick r:id="rId2"/>
              </a:rPr>
              <a:t>http://www.pdl-verband.com/</a:t>
            </a:r>
            <a:endParaRPr lang="de-DE" dirty="0" smtClean="0"/>
          </a:p>
          <a:p>
            <a:r>
              <a:rPr lang="de-DE" dirty="0" smtClean="0"/>
              <a:t>http://www.psychodramaturgie.de/</a:t>
            </a:r>
          </a:p>
          <a:p>
            <a:r>
              <a:rPr lang="de-DE" dirty="0" smtClean="0"/>
              <a:t>http://www.langwhich.com/blog/tags/psychodramaturgie-linguistique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ctylos">
  <a:themeElements>
    <a:clrScheme name="Dactylo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actylos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actylos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346</TotalTime>
  <Words>184</Words>
  <Application>Microsoft Office PowerPoint</Application>
  <PresentationFormat>Předvádění na obrazovce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Dactylos</vt:lpstr>
      <vt:lpstr>Psychodramaturgie Linguistique </vt:lpstr>
      <vt:lpstr> Dr. Bernard Dufeu und Maria Dufeu </vt:lpstr>
      <vt:lpstr>Prinzipien</vt:lpstr>
      <vt:lpstr>Warum der Name? Psychodramaturgie Linguistique</vt:lpstr>
      <vt:lpstr>Die Praxis</vt:lpstr>
      <vt:lpstr>Merkmale</vt:lpstr>
      <vt:lpstr>Übung</vt:lpstr>
      <vt:lpstr>PDL Sprachkurse</vt:lpstr>
      <vt:lpstr>Quellen: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Psychodramaturgie Linguistique </dc:title>
  <dc:creator>Thomas</dc:creator>
  <cp:lastModifiedBy>.</cp:lastModifiedBy>
  <cp:revision>9</cp:revision>
  <dcterms:created xsi:type="dcterms:W3CDTF">2012-11-07T09:53:46Z</dcterms:created>
  <dcterms:modified xsi:type="dcterms:W3CDTF">2012-11-09T13:32:11Z</dcterms:modified>
</cp:coreProperties>
</file>