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3300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A8024-4522-49B3-8016-29C8AA1B0B50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85CC9-B3C1-4220-946A-B15A840CD0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B1E6D-F452-44C1-A3B1-88BEE5767F5D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ACF30-8057-441F-B79D-4CC58E6F0B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F1C39-235A-4BE8-8C51-32B8B6FD937F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FAFA9-DC9C-4AEC-ADCA-1D3DBCAD3B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468B8-4909-4A68-B4D0-CD98BC8B6163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0096B-4AF4-49EC-B53E-E21E6DC05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8E502-598B-4B6F-86BB-8593B8D4E1B4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B5DE0-7374-479E-A065-C9561A211D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4CD53-2308-4DBD-B447-62CFCB54622E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1A63B-8118-4C3B-9B50-EC1ADD89AF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156A1-C1B2-4713-AE81-DCF677B0BC19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856A1-BB4A-472D-9BDB-DEA201758C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8EDA5-2616-4E42-979A-3822644D50AE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AB217-BC72-43D6-ABC6-4EEB534132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CA440-8473-4AD3-A4C5-1EE0E5026191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A5A5B-1B0A-41B1-9F12-0B3DF29989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B2706-F428-4307-945A-9E6343672070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82682-5936-4F4A-9D73-584E86C456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5F6AB-5111-4619-B80B-ACBE33A4F488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05403-DFB2-4870-A935-87D3EE0296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ED9732-9C97-49F1-866E-A221D797CFDB}" type="datetimeFigureOut">
              <a:rPr lang="cs-CZ"/>
              <a:pPr>
                <a:defRPr/>
              </a:pPr>
              <a:t>13.10.2012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3D91D2-BFFB-47AB-8F06-682E603893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  <a:latin typeface="Arial" charset="0"/>
              </a:rPr>
              <a:t>Ekonomika a finanční řízení podniku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98989"/>
                </a:solidFill>
                <a:latin typeface="Arial" charset="0"/>
              </a:rPr>
              <a:t>Ekonomika podniku</a:t>
            </a:r>
          </a:p>
          <a:p>
            <a:endParaRPr lang="cs-CZ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Ekonomika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Arial" charset="0"/>
              <a:buNone/>
            </a:pPr>
            <a:r>
              <a:rPr lang="cs-CZ" dirty="0" smtClean="0"/>
              <a:t> </a:t>
            </a:r>
            <a:r>
              <a:rPr lang="cs-CZ" dirty="0" smtClean="0">
                <a:solidFill>
                  <a:srgbClr val="969696"/>
                </a:solidFill>
              </a:rPr>
              <a:t>Majetková struktura a oceňování majetku</a:t>
            </a:r>
          </a:p>
          <a:p>
            <a:pPr marL="514350" indent="-514350">
              <a:buFont typeface="Calibri" pitchFamily="34" charset="0"/>
              <a:buAutoNum type="alphaLcParenR"/>
            </a:pPr>
            <a:r>
              <a:rPr lang="cs-CZ" dirty="0" smtClean="0"/>
              <a:t> Investiční majetek </a:t>
            </a:r>
          </a:p>
          <a:p>
            <a:pPr marL="514350" indent="-514350">
              <a:buFont typeface="Calibri" pitchFamily="34" charset="0"/>
              <a:buAutoNum type="alphaLcParenR"/>
            </a:pPr>
            <a:r>
              <a:rPr lang="cs-CZ" dirty="0" smtClean="0"/>
              <a:t>Oběžný </a:t>
            </a:r>
            <a:r>
              <a:rPr lang="cs-CZ" dirty="0" err="1" smtClean="0"/>
              <a:t>majtek</a:t>
            </a:r>
            <a:endParaRPr lang="cs-CZ" dirty="0" smtClean="0"/>
          </a:p>
          <a:p>
            <a:pPr marL="514350" indent="-514350">
              <a:buFont typeface="Arial" charset="0"/>
              <a:buNone/>
            </a:pPr>
            <a:r>
              <a:rPr lang="cs-CZ" dirty="0" smtClean="0">
                <a:solidFill>
                  <a:srgbClr val="969696"/>
                </a:solidFill>
              </a:rPr>
              <a:t>Investiční dále dělíme na :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cs-CZ" dirty="0" smtClean="0"/>
              <a:t> Hmotný majetek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cs-CZ" dirty="0" smtClean="0"/>
              <a:t>Nehmotný investiční majetek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cs-CZ" dirty="0" smtClean="0"/>
              <a:t>Finanční investice</a:t>
            </a:r>
          </a:p>
          <a:p>
            <a:pPr marL="514350" indent="-514350">
              <a:buFont typeface="Wingdings" pitchFamily="2" charset="2"/>
              <a:buChar char="ü"/>
            </a:pPr>
            <a:endParaRPr lang="cs-CZ" dirty="0" smtClean="0"/>
          </a:p>
          <a:p>
            <a:pPr marL="514350" indent="-514350"/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Ekonomika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mtClean="0">
                <a:solidFill>
                  <a:srgbClr val="969696"/>
                </a:solidFill>
              </a:rPr>
              <a:t>Oběžný majetek dělíme na majetek :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mtClean="0"/>
              <a:t>Ve věcné formě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smtClean="0"/>
              <a:t>V peněžité formě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mtClean="0"/>
              <a:t>Likvidnost a likvidita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mtClean="0"/>
              <a:t>Majetková struktura podniku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mtClean="0"/>
              <a:t>Oceňování investičního majetku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mtClean="0"/>
              <a:t>Oceňování oběžného majetku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accent2"/>
                </a:solidFill>
              </a:rPr>
              <a:t>Ekonomika podniku</a:t>
            </a:r>
            <a:br>
              <a:rPr lang="cs-CZ" sz="4000" dirty="0" smtClean="0">
                <a:solidFill>
                  <a:schemeClr val="accent2"/>
                </a:solidFill>
              </a:rPr>
            </a:br>
            <a:endParaRPr lang="cs-CZ" sz="4000" dirty="0" smtClean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dirty="0" smtClean="0">
                <a:solidFill>
                  <a:srgbClr val="969696"/>
                </a:solidFill>
              </a:rPr>
              <a:t>Kapitálová struktura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Vlastní kapitál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Cizí kapitál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cs-CZ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dirty="0" smtClean="0">
                <a:solidFill>
                  <a:srgbClr val="969696"/>
                </a:solidFill>
              </a:rPr>
              <a:t>Vlastní kapitál dělíme na: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dirty="0" smtClean="0"/>
              <a:t>Základní kapitál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dirty="0" smtClean="0"/>
              <a:t>Kapitálové fondy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dirty="0" smtClean="0"/>
              <a:t>Fondy ze zisku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cs-CZ" dirty="0" smtClean="0"/>
              <a:t>Nerozdělený zisk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cs-CZ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Ekonomika podniku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dirty="0" smtClean="0">
                <a:solidFill>
                  <a:srgbClr val="969696"/>
                </a:solidFill>
              </a:rPr>
              <a:t>Cizí kapitál dělíme na</a:t>
            </a:r>
            <a:r>
              <a:rPr lang="cs-CZ" dirty="0" smtClean="0"/>
              <a:t> 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Krátkodobý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Dlouhodobý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>
                <a:solidFill>
                  <a:srgbClr val="969696"/>
                </a:solidFill>
              </a:rPr>
              <a:t>Hospodaření podniku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Náklady </a:t>
            </a:r>
            <a:r>
              <a:rPr lang="cs-CZ" dirty="0" smtClean="0"/>
              <a:t>podniku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Výnosy podniku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Tržby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Ekonomika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endParaRPr lang="cs-CZ" dirty="0" smtClean="0">
              <a:solidFill>
                <a:srgbClr val="969696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dirty="0" smtClean="0">
              <a:solidFill>
                <a:srgbClr val="969696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467544" y="1844824"/>
            <a:ext cx="6390456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sz="3200" dirty="0" smtClean="0">
                <a:solidFill>
                  <a:srgbClr val="969696"/>
                </a:solidFill>
                <a:latin typeface="+mn-lt"/>
              </a:rPr>
              <a:t>Nástroje řízení nákladů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3200" dirty="0" smtClean="0">
                <a:latin typeface="+mn-lt"/>
              </a:rPr>
              <a:t>Technickohospodářské normy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3200" dirty="0" smtClean="0">
                <a:latin typeface="+mn-lt"/>
              </a:rPr>
              <a:t>Kalkulace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3200" dirty="0" smtClean="0">
                <a:latin typeface="+mn-lt"/>
              </a:rPr>
              <a:t>Rozpočetnictví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Ekonomika podniku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Hospodářský výsledek podniku</a:t>
            </a:r>
          </a:p>
          <a:p>
            <a:pPr>
              <a:buNone/>
            </a:pPr>
            <a:r>
              <a:rPr lang="cs-CZ" dirty="0" smtClean="0"/>
              <a:t>Zisk =rozdíl mezi výnosy a náklady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969696"/>
                </a:solidFill>
              </a:rPr>
              <a:t>Způsoby zvyšování zisku: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Snižování nákladů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Zvyšování výnosů</a:t>
            </a:r>
          </a:p>
          <a:p>
            <a:pPr>
              <a:buNone/>
            </a:pPr>
            <a:endParaRPr lang="cs-CZ" dirty="0" smtClean="0">
              <a:solidFill>
                <a:srgbClr val="969696"/>
              </a:solidFill>
            </a:endParaRP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Ekonomika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969696"/>
                </a:solidFill>
              </a:rPr>
              <a:t>Otázky: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Popište majetkovou a kapitálovou strukturu podniku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Popište jednotlivé složky majetku (aktiv) a jejich ocenění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Popište jednotlivé složky kapitálu (pasiv)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Vysvětlete vzájemnou souvislost technickohospodářských norem, kalkulací a rozpočtů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Co je to likvidnost a likvidita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Co je to finanční páka</a:t>
            </a:r>
          </a:p>
          <a:p>
            <a:pPr marL="514350" indent="-514350">
              <a:buFont typeface="+mj-lt"/>
              <a:buAutoNum type="arabicParenR"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173</Words>
  <Application>Microsoft Office PowerPoint</Application>
  <PresentationFormat>Předvádění na obrazovce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Ekonomika a finanční řízení podniku</vt:lpstr>
      <vt:lpstr>Ekonomika podniku</vt:lpstr>
      <vt:lpstr>Ekonomika podniku</vt:lpstr>
      <vt:lpstr>Ekonomika podniku </vt:lpstr>
      <vt:lpstr>Ekonomika podniku</vt:lpstr>
      <vt:lpstr>Ekonomika podniku</vt:lpstr>
      <vt:lpstr>Ekonomika podniku</vt:lpstr>
      <vt:lpstr>Ekonomika podniku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Administrator</cp:lastModifiedBy>
  <cp:revision>15</cp:revision>
  <dcterms:created xsi:type="dcterms:W3CDTF">2012-09-20T16:34:09Z</dcterms:created>
  <dcterms:modified xsi:type="dcterms:W3CDTF">2012-10-13T05:08:17Z</dcterms:modified>
</cp:coreProperties>
</file>