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9" r:id="rId3"/>
    <p:sldId id="262" r:id="rId4"/>
    <p:sldId id="260" r:id="rId5"/>
    <p:sldId id="261" r:id="rId6"/>
    <p:sldId id="271" r:id="rId7"/>
    <p:sldId id="269" r:id="rId8"/>
    <p:sldId id="270" r:id="rId9"/>
    <p:sldId id="272" r:id="rId10"/>
    <p:sldId id="267" r:id="rId11"/>
    <p:sldId id="265" r:id="rId12"/>
    <p:sldId id="263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00" autoAdjust="0"/>
  </p:normalViewPr>
  <p:slideViewPr>
    <p:cSldViewPr>
      <p:cViewPr varScale="1">
        <p:scale>
          <a:sx n="72" d="100"/>
          <a:sy n="72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6D32A-CB63-4258-B783-0BD7CD5F986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A54FE93B-0B90-4911-B2B5-BB7637CCF168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Pro koho</a:t>
          </a:r>
          <a:endParaRPr lang="cs-CZ" b="1" dirty="0">
            <a:solidFill>
              <a:schemeClr val="tx1"/>
            </a:solidFill>
          </a:endParaRPr>
        </a:p>
      </dgm:t>
    </dgm:pt>
    <dgm:pt modelId="{726BEDEF-4C89-4FC3-ABE9-C96BF6C68879}" type="parTrans" cxnId="{5B877BEB-243B-4536-8AA8-B6F58A245BC4}">
      <dgm:prSet/>
      <dgm:spPr/>
      <dgm:t>
        <a:bodyPr/>
        <a:lstStyle/>
        <a:p>
          <a:endParaRPr lang="cs-CZ"/>
        </a:p>
      </dgm:t>
    </dgm:pt>
    <dgm:pt modelId="{FEC736AF-D12D-43AE-8D37-5504B804375D}" type="sibTrans" cxnId="{5B877BEB-243B-4536-8AA8-B6F58A245BC4}">
      <dgm:prSet/>
      <dgm:spPr/>
      <dgm:t>
        <a:bodyPr/>
        <a:lstStyle/>
        <a:p>
          <a:endParaRPr lang="cs-CZ"/>
        </a:p>
      </dgm:t>
    </dgm:pt>
    <dgm:pt modelId="{983AB400-9281-4350-B2B0-A3F7BB816E54}">
      <dgm:prSet phldrT="[Text]"/>
      <dgm:spPr/>
      <dgm:t>
        <a:bodyPr/>
        <a:lstStyle/>
        <a:p>
          <a:r>
            <a:rPr lang="cs-CZ" dirty="0" smtClean="0"/>
            <a:t>žáky 5. až 9. tříd</a:t>
          </a:r>
          <a:endParaRPr lang="cs-CZ" dirty="0"/>
        </a:p>
      </dgm:t>
    </dgm:pt>
    <dgm:pt modelId="{398F7D24-ECA0-43FD-81AF-633E1DEE9C07}" type="parTrans" cxnId="{D296645B-6D4F-48D1-BCDC-519D4C75E2DC}">
      <dgm:prSet/>
      <dgm:spPr/>
      <dgm:t>
        <a:bodyPr/>
        <a:lstStyle/>
        <a:p>
          <a:endParaRPr lang="cs-CZ"/>
        </a:p>
      </dgm:t>
    </dgm:pt>
    <dgm:pt modelId="{41D4F9AB-AB73-4EF0-8CD4-A406A6B5BBBA}" type="sibTrans" cxnId="{D296645B-6D4F-48D1-BCDC-519D4C75E2DC}">
      <dgm:prSet/>
      <dgm:spPr/>
      <dgm:t>
        <a:bodyPr/>
        <a:lstStyle/>
        <a:p>
          <a:endParaRPr lang="cs-CZ"/>
        </a:p>
      </dgm:t>
    </dgm:pt>
    <dgm:pt modelId="{A4B42F83-115C-40B7-A9E0-F4C238221A1F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Počet hráčů</a:t>
          </a:r>
          <a:endParaRPr lang="cs-CZ" b="1" dirty="0">
            <a:solidFill>
              <a:schemeClr val="tx1"/>
            </a:solidFill>
          </a:endParaRPr>
        </a:p>
      </dgm:t>
    </dgm:pt>
    <dgm:pt modelId="{61F958B2-15D7-408C-8F39-A98CE3270269}" type="parTrans" cxnId="{78E53D35-8B54-45D1-B8AE-CC762256BC34}">
      <dgm:prSet/>
      <dgm:spPr/>
      <dgm:t>
        <a:bodyPr/>
        <a:lstStyle/>
        <a:p>
          <a:endParaRPr lang="cs-CZ"/>
        </a:p>
      </dgm:t>
    </dgm:pt>
    <dgm:pt modelId="{11D68B90-2E3A-4F59-B197-B1CFC1C16E86}" type="sibTrans" cxnId="{78E53D35-8B54-45D1-B8AE-CC762256BC34}">
      <dgm:prSet/>
      <dgm:spPr/>
      <dgm:t>
        <a:bodyPr/>
        <a:lstStyle/>
        <a:p>
          <a:endParaRPr lang="cs-CZ"/>
        </a:p>
      </dgm:t>
    </dgm:pt>
    <dgm:pt modelId="{B12051C8-01DB-42B0-ACB4-ABB960F353FC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Herní plán</a:t>
          </a:r>
          <a:endParaRPr lang="cs-CZ" b="1" dirty="0">
            <a:solidFill>
              <a:schemeClr val="tx1"/>
            </a:solidFill>
          </a:endParaRPr>
        </a:p>
      </dgm:t>
    </dgm:pt>
    <dgm:pt modelId="{8D25B610-5F0A-4D39-8C86-6569F67DA047}" type="parTrans" cxnId="{801CEFFF-B375-4FFA-998A-5250C7AA7C23}">
      <dgm:prSet/>
      <dgm:spPr/>
      <dgm:t>
        <a:bodyPr/>
        <a:lstStyle/>
        <a:p>
          <a:endParaRPr lang="cs-CZ"/>
        </a:p>
      </dgm:t>
    </dgm:pt>
    <dgm:pt modelId="{B1900145-0E33-4712-B587-8721C21D0ABF}" type="sibTrans" cxnId="{801CEFFF-B375-4FFA-998A-5250C7AA7C23}">
      <dgm:prSet/>
      <dgm:spPr/>
      <dgm:t>
        <a:bodyPr/>
        <a:lstStyle/>
        <a:p>
          <a:endParaRPr lang="cs-CZ"/>
        </a:p>
      </dgm:t>
    </dgm:pt>
    <dgm:pt modelId="{CE8AB954-72B4-46A7-A137-EAFD0CBC2329}">
      <dgm:prSet phldrT="[Text]"/>
      <dgm:spPr/>
      <dgm:t>
        <a:bodyPr/>
        <a:lstStyle/>
        <a:p>
          <a:r>
            <a:rPr lang="cs-CZ" smtClean="0"/>
            <a:t>má podobu rozsáhlé zelené louky, kterou protéká potok s rybníkem</a:t>
          </a:r>
          <a:endParaRPr lang="cs-CZ" dirty="0"/>
        </a:p>
      </dgm:t>
    </dgm:pt>
    <dgm:pt modelId="{46282C81-9147-444E-8531-591D35410770}" type="parTrans" cxnId="{512F41EB-10A6-421C-A561-35B7CC9D4803}">
      <dgm:prSet/>
      <dgm:spPr/>
      <dgm:t>
        <a:bodyPr/>
        <a:lstStyle/>
        <a:p>
          <a:endParaRPr lang="cs-CZ"/>
        </a:p>
      </dgm:t>
    </dgm:pt>
    <dgm:pt modelId="{CBDC1316-C4E9-48E6-BC6F-208451BECCE2}" type="sibTrans" cxnId="{512F41EB-10A6-421C-A561-35B7CC9D4803}">
      <dgm:prSet/>
      <dgm:spPr/>
      <dgm:t>
        <a:bodyPr/>
        <a:lstStyle/>
        <a:p>
          <a:endParaRPr lang="cs-CZ"/>
        </a:p>
      </dgm:t>
    </dgm:pt>
    <dgm:pt modelId="{99ACAD81-AF67-4C75-857A-E267A4DE894D}">
      <dgm:prSet phldrT="[Text]"/>
      <dgm:spPr/>
      <dgm:t>
        <a:bodyPr/>
        <a:lstStyle/>
        <a:p>
          <a:r>
            <a:rPr lang="cs-CZ" dirty="0" smtClean="0"/>
            <a:t>3  Až 6</a:t>
          </a:r>
          <a:endParaRPr lang="cs-CZ" dirty="0"/>
        </a:p>
      </dgm:t>
    </dgm:pt>
    <dgm:pt modelId="{7CCFB980-957F-4A7C-915A-88D2918FF3F7}" type="parTrans" cxnId="{49B29C87-4DC3-4467-849B-7B0795BFF89E}">
      <dgm:prSet/>
      <dgm:spPr/>
      <dgm:t>
        <a:bodyPr/>
        <a:lstStyle/>
        <a:p>
          <a:endParaRPr lang="cs-CZ"/>
        </a:p>
      </dgm:t>
    </dgm:pt>
    <dgm:pt modelId="{1529E4DB-0384-4721-9E29-8B2AD56B973C}" type="sibTrans" cxnId="{49B29C87-4DC3-4467-849B-7B0795BFF89E}">
      <dgm:prSet/>
      <dgm:spPr/>
      <dgm:t>
        <a:bodyPr/>
        <a:lstStyle/>
        <a:p>
          <a:endParaRPr lang="cs-CZ"/>
        </a:p>
      </dgm:t>
    </dgm:pt>
    <dgm:pt modelId="{86BF6257-28E3-4523-99DA-4A0EB1047138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Úkol hry</a:t>
          </a:r>
          <a:endParaRPr lang="cs-CZ" b="1" dirty="0">
            <a:solidFill>
              <a:schemeClr val="tx1"/>
            </a:solidFill>
          </a:endParaRPr>
        </a:p>
      </dgm:t>
    </dgm:pt>
    <dgm:pt modelId="{C31CF4A8-2402-4038-8BB7-6BEBFF0F09AA}" type="parTrans" cxnId="{5D43D96F-7E63-4E22-94CB-2F7F301DA685}">
      <dgm:prSet/>
      <dgm:spPr/>
      <dgm:t>
        <a:bodyPr/>
        <a:lstStyle/>
        <a:p>
          <a:endParaRPr lang="cs-CZ"/>
        </a:p>
      </dgm:t>
    </dgm:pt>
    <dgm:pt modelId="{21E6149E-A332-4B04-893D-1985FB4BC829}" type="sibTrans" cxnId="{5D43D96F-7E63-4E22-94CB-2F7F301DA685}">
      <dgm:prSet/>
      <dgm:spPr/>
      <dgm:t>
        <a:bodyPr/>
        <a:lstStyle/>
        <a:p>
          <a:endParaRPr lang="cs-CZ"/>
        </a:p>
      </dgm:t>
    </dgm:pt>
    <dgm:pt modelId="{AED93E98-0556-4DDA-BB82-5301BE8FFC74}">
      <dgm:prSet phldrT="[Text]"/>
      <dgm:spPr/>
      <dgm:t>
        <a:bodyPr/>
        <a:lstStyle/>
        <a:p>
          <a:r>
            <a:rPr lang="cs-CZ" smtClean="0"/>
            <a:t>je pomocí hracích karet postavit město, v němž dokáže co nejlépe skloubit ekologická, ekonomická a sociální hlediska.</a:t>
          </a:r>
          <a:endParaRPr lang="cs-CZ" dirty="0"/>
        </a:p>
      </dgm:t>
    </dgm:pt>
    <dgm:pt modelId="{DF1782E7-CC34-44BC-BCB1-35A980CF05DE}" type="parTrans" cxnId="{71A2EEA2-5AE4-40F4-91B1-629EA362150D}">
      <dgm:prSet/>
      <dgm:spPr/>
      <dgm:t>
        <a:bodyPr/>
        <a:lstStyle/>
        <a:p>
          <a:endParaRPr lang="cs-CZ"/>
        </a:p>
      </dgm:t>
    </dgm:pt>
    <dgm:pt modelId="{F8A05296-2616-47D2-9425-ABD18C37DAAD}" type="sibTrans" cxnId="{71A2EEA2-5AE4-40F4-91B1-629EA362150D}">
      <dgm:prSet/>
      <dgm:spPr/>
      <dgm:t>
        <a:bodyPr/>
        <a:lstStyle/>
        <a:p>
          <a:endParaRPr lang="cs-CZ"/>
        </a:p>
      </dgm:t>
    </dgm:pt>
    <dgm:pt modelId="{533AE090-C840-4373-9923-66FCC9BEF73C}" type="pres">
      <dgm:prSet presAssocID="{E646D32A-CB63-4258-B783-0BD7CD5F98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578009-8FD0-45B9-AC01-994D1FC232BE}" type="pres">
      <dgm:prSet presAssocID="{A54FE93B-0B90-4911-B2B5-BB7637CCF168}" presName="parentLin" presStyleCnt="0"/>
      <dgm:spPr/>
    </dgm:pt>
    <dgm:pt modelId="{5FFFB98D-2CE5-4403-922C-531CAA968189}" type="pres">
      <dgm:prSet presAssocID="{A54FE93B-0B90-4911-B2B5-BB7637CCF168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AE2602EA-A50E-453D-A64D-434687D65E32}" type="pres">
      <dgm:prSet presAssocID="{A54FE93B-0B90-4911-B2B5-BB7637CCF1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ADA346-A5EB-4BA0-A2ED-DBEA7DB4B632}" type="pres">
      <dgm:prSet presAssocID="{A54FE93B-0B90-4911-B2B5-BB7637CCF168}" presName="negativeSpace" presStyleCnt="0"/>
      <dgm:spPr/>
    </dgm:pt>
    <dgm:pt modelId="{F949F03B-B3DD-49F6-B653-BA2BB0AFB19B}" type="pres">
      <dgm:prSet presAssocID="{A54FE93B-0B90-4911-B2B5-BB7637CCF16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1EFC2C-10DE-49F3-B871-5BD85D56F12C}" type="pres">
      <dgm:prSet presAssocID="{FEC736AF-D12D-43AE-8D37-5504B804375D}" presName="spaceBetweenRectangles" presStyleCnt="0"/>
      <dgm:spPr/>
    </dgm:pt>
    <dgm:pt modelId="{82F31287-E707-49BD-A12F-1BF0E7C4A403}" type="pres">
      <dgm:prSet presAssocID="{A4B42F83-115C-40B7-A9E0-F4C238221A1F}" presName="parentLin" presStyleCnt="0"/>
      <dgm:spPr/>
    </dgm:pt>
    <dgm:pt modelId="{F7B04865-9FF3-4976-B1F2-99A2B1411D3E}" type="pres">
      <dgm:prSet presAssocID="{A4B42F83-115C-40B7-A9E0-F4C238221A1F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1BE0DC43-C975-40E1-AD3A-43B60B72E9EA}" type="pres">
      <dgm:prSet presAssocID="{A4B42F83-115C-40B7-A9E0-F4C238221A1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00D59E-7F4A-4419-84FC-10BFD3CCC657}" type="pres">
      <dgm:prSet presAssocID="{A4B42F83-115C-40B7-A9E0-F4C238221A1F}" presName="negativeSpace" presStyleCnt="0"/>
      <dgm:spPr/>
    </dgm:pt>
    <dgm:pt modelId="{82EFC147-9410-4D03-B241-4FABA096F8AF}" type="pres">
      <dgm:prSet presAssocID="{A4B42F83-115C-40B7-A9E0-F4C238221A1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CFE762-878A-4E7D-979E-1FFC36001D0B}" type="pres">
      <dgm:prSet presAssocID="{11D68B90-2E3A-4F59-B197-B1CFC1C16E86}" presName="spaceBetweenRectangles" presStyleCnt="0"/>
      <dgm:spPr/>
    </dgm:pt>
    <dgm:pt modelId="{1B3BF662-AF66-402D-9F7E-CC610D91E895}" type="pres">
      <dgm:prSet presAssocID="{B12051C8-01DB-42B0-ACB4-ABB960F353FC}" presName="parentLin" presStyleCnt="0"/>
      <dgm:spPr/>
    </dgm:pt>
    <dgm:pt modelId="{CD2EB541-4B5E-4061-A7C4-51970C11E709}" type="pres">
      <dgm:prSet presAssocID="{B12051C8-01DB-42B0-ACB4-ABB960F353FC}" presName="parentLeftMargin" presStyleLbl="node1" presStyleIdx="1" presStyleCnt="4"/>
      <dgm:spPr/>
      <dgm:t>
        <a:bodyPr/>
        <a:lstStyle/>
        <a:p>
          <a:endParaRPr lang="cs-CZ"/>
        </a:p>
      </dgm:t>
    </dgm:pt>
    <dgm:pt modelId="{04287D70-63E2-4FAF-BE09-8DFE3ABE9215}" type="pres">
      <dgm:prSet presAssocID="{B12051C8-01DB-42B0-ACB4-ABB960F353F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C74CB3-E3C8-4561-BAE0-1B6962C66AF3}" type="pres">
      <dgm:prSet presAssocID="{B12051C8-01DB-42B0-ACB4-ABB960F353FC}" presName="negativeSpace" presStyleCnt="0"/>
      <dgm:spPr/>
    </dgm:pt>
    <dgm:pt modelId="{8BCB0651-17DE-44CB-9340-1B4D60D1C646}" type="pres">
      <dgm:prSet presAssocID="{B12051C8-01DB-42B0-ACB4-ABB960F353F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574215-669A-4C81-9E60-4EF48FC8BD54}" type="pres">
      <dgm:prSet presAssocID="{B1900145-0E33-4712-B587-8721C21D0ABF}" presName="spaceBetweenRectangles" presStyleCnt="0"/>
      <dgm:spPr/>
    </dgm:pt>
    <dgm:pt modelId="{6D8B01C8-E88F-488C-8E03-94D6BF4A54CB}" type="pres">
      <dgm:prSet presAssocID="{86BF6257-28E3-4523-99DA-4A0EB1047138}" presName="parentLin" presStyleCnt="0"/>
      <dgm:spPr/>
    </dgm:pt>
    <dgm:pt modelId="{EADB31EA-2934-4C1C-B819-F4EB163158C5}" type="pres">
      <dgm:prSet presAssocID="{86BF6257-28E3-4523-99DA-4A0EB1047138}" presName="parentLeftMargin" presStyleLbl="node1" presStyleIdx="2" presStyleCnt="4"/>
      <dgm:spPr/>
      <dgm:t>
        <a:bodyPr/>
        <a:lstStyle/>
        <a:p>
          <a:endParaRPr lang="cs-CZ"/>
        </a:p>
      </dgm:t>
    </dgm:pt>
    <dgm:pt modelId="{5DAC6ABC-8928-41CA-8259-7FE0B805DA56}" type="pres">
      <dgm:prSet presAssocID="{86BF6257-28E3-4523-99DA-4A0EB104713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B11685-81F9-4B06-93A9-39222A84AC56}" type="pres">
      <dgm:prSet presAssocID="{86BF6257-28E3-4523-99DA-4A0EB1047138}" presName="negativeSpace" presStyleCnt="0"/>
      <dgm:spPr/>
    </dgm:pt>
    <dgm:pt modelId="{DAD867C2-B148-4582-8AB7-81BEDE8EA9A6}" type="pres">
      <dgm:prSet presAssocID="{86BF6257-28E3-4523-99DA-4A0EB104713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4493C3F-5F32-4223-889C-5D833A0C019C}" type="presOf" srcId="{A54FE93B-0B90-4911-B2B5-BB7637CCF168}" destId="{5FFFB98D-2CE5-4403-922C-531CAA968189}" srcOrd="0" destOrd="0" presId="urn:microsoft.com/office/officeart/2005/8/layout/list1"/>
    <dgm:cxn modelId="{D2D9B3B0-B207-417D-A299-FE5A5E43D106}" type="presOf" srcId="{86BF6257-28E3-4523-99DA-4A0EB1047138}" destId="{5DAC6ABC-8928-41CA-8259-7FE0B805DA56}" srcOrd="1" destOrd="0" presId="urn:microsoft.com/office/officeart/2005/8/layout/list1"/>
    <dgm:cxn modelId="{71A2EEA2-5AE4-40F4-91B1-629EA362150D}" srcId="{86BF6257-28E3-4523-99DA-4A0EB1047138}" destId="{AED93E98-0556-4DDA-BB82-5301BE8FFC74}" srcOrd="0" destOrd="0" parTransId="{DF1782E7-CC34-44BC-BCB1-35A980CF05DE}" sibTransId="{F8A05296-2616-47D2-9425-ABD18C37DAAD}"/>
    <dgm:cxn modelId="{5D43D96F-7E63-4E22-94CB-2F7F301DA685}" srcId="{E646D32A-CB63-4258-B783-0BD7CD5F986B}" destId="{86BF6257-28E3-4523-99DA-4A0EB1047138}" srcOrd="3" destOrd="0" parTransId="{C31CF4A8-2402-4038-8BB7-6BEBFF0F09AA}" sibTransId="{21E6149E-A332-4B04-893D-1985FB4BC829}"/>
    <dgm:cxn modelId="{6EFB1F96-CEC6-43F1-AB9F-0A2F2CC1F1C0}" type="presOf" srcId="{A4B42F83-115C-40B7-A9E0-F4C238221A1F}" destId="{F7B04865-9FF3-4976-B1F2-99A2B1411D3E}" srcOrd="0" destOrd="0" presId="urn:microsoft.com/office/officeart/2005/8/layout/list1"/>
    <dgm:cxn modelId="{951A8442-CD92-480F-8FCE-5BA4A2E5AEA2}" type="presOf" srcId="{B12051C8-01DB-42B0-ACB4-ABB960F353FC}" destId="{CD2EB541-4B5E-4061-A7C4-51970C11E709}" srcOrd="0" destOrd="0" presId="urn:microsoft.com/office/officeart/2005/8/layout/list1"/>
    <dgm:cxn modelId="{D16589A6-FA18-4CF2-97EB-4CB0B521EE2B}" type="presOf" srcId="{A54FE93B-0B90-4911-B2B5-BB7637CCF168}" destId="{AE2602EA-A50E-453D-A64D-434687D65E32}" srcOrd="1" destOrd="0" presId="urn:microsoft.com/office/officeart/2005/8/layout/list1"/>
    <dgm:cxn modelId="{755DD832-2039-4077-B10D-349739328B21}" type="presOf" srcId="{AED93E98-0556-4DDA-BB82-5301BE8FFC74}" destId="{DAD867C2-B148-4582-8AB7-81BEDE8EA9A6}" srcOrd="0" destOrd="0" presId="urn:microsoft.com/office/officeart/2005/8/layout/list1"/>
    <dgm:cxn modelId="{3FFE6DEA-10D4-4085-AEC7-1550E2CC414C}" type="presOf" srcId="{B12051C8-01DB-42B0-ACB4-ABB960F353FC}" destId="{04287D70-63E2-4FAF-BE09-8DFE3ABE9215}" srcOrd="1" destOrd="0" presId="urn:microsoft.com/office/officeart/2005/8/layout/list1"/>
    <dgm:cxn modelId="{D296645B-6D4F-48D1-BCDC-519D4C75E2DC}" srcId="{A54FE93B-0B90-4911-B2B5-BB7637CCF168}" destId="{983AB400-9281-4350-B2B0-A3F7BB816E54}" srcOrd="0" destOrd="0" parTransId="{398F7D24-ECA0-43FD-81AF-633E1DEE9C07}" sibTransId="{41D4F9AB-AB73-4EF0-8CD4-A406A6B5BBBA}"/>
    <dgm:cxn modelId="{04AA5329-00F6-4A10-A14D-926895750308}" type="presOf" srcId="{99ACAD81-AF67-4C75-857A-E267A4DE894D}" destId="{82EFC147-9410-4D03-B241-4FABA096F8AF}" srcOrd="0" destOrd="0" presId="urn:microsoft.com/office/officeart/2005/8/layout/list1"/>
    <dgm:cxn modelId="{4031E4DC-E0F3-48ED-8748-39F1F9A26728}" type="presOf" srcId="{86BF6257-28E3-4523-99DA-4A0EB1047138}" destId="{EADB31EA-2934-4C1C-B819-F4EB163158C5}" srcOrd="0" destOrd="0" presId="urn:microsoft.com/office/officeart/2005/8/layout/list1"/>
    <dgm:cxn modelId="{5B877BEB-243B-4536-8AA8-B6F58A245BC4}" srcId="{E646D32A-CB63-4258-B783-0BD7CD5F986B}" destId="{A54FE93B-0B90-4911-B2B5-BB7637CCF168}" srcOrd="0" destOrd="0" parTransId="{726BEDEF-4C89-4FC3-ABE9-C96BF6C68879}" sibTransId="{FEC736AF-D12D-43AE-8D37-5504B804375D}"/>
    <dgm:cxn modelId="{78E53D35-8B54-45D1-B8AE-CC762256BC34}" srcId="{E646D32A-CB63-4258-B783-0BD7CD5F986B}" destId="{A4B42F83-115C-40B7-A9E0-F4C238221A1F}" srcOrd="1" destOrd="0" parTransId="{61F958B2-15D7-408C-8F39-A98CE3270269}" sibTransId="{11D68B90-2E3A-4F59-B197-B1CFC1C16E86}"/>
    <dgm:cxn modelId="{0016476F-76AF-4AC7-AD73-7003F3A8220B}" type="presOf" srcId="{E646D32A-CB63-4258-B783-0BD7CD5F986B}" destId="{533AE090-C840-4373-9923-66FCC9BEF73C}" srcOrd="0" destOrd="0" presId="urn:microsoft.com/office/officeart/2005/8/layout/list1"/>
    <dgm:cxn modelId="{35435A97-A149-4D8B-82D5-61F6C4BAD4D5}" type="presOf" srcId="{983AB400-9281-4350-B2B0-A3F7BB816E54}" destId="{F949F03B-B3DD-49F6-B653-BA2BB0AFB19B}" srcOrd="0" destOrd="0" presId="urn:microsoft.com/office/officeart/2005/8/layout/list1"/>
    <dgm:cxn modelId="{801CEFFF-B375-4FFA-998A-5250C7AA7C23}" srcId="{E646D32A-CB63-4258-B783-0BD7CD5F986B}" destId="{B12051C8-01DB-42B0-ACB4-ABB960F353FC}" srcOrd="2" destOrd="0" parTransId="{8D25B610-5F0A-4D39-8C86-6569F67DA047}" sibTransId="{B1900145-0E33-4712-B587-8721C21D0ABF}"/>
    <dgm:cxn modelId="{0663EEF3-6D8E-43C2-B13C-0F92575CAFD0}" type="presOf" srcId="{A4B42F83-115C-40B7-A9E0-F4C238221A1F}" destId="{1BE0DC43-C975-40E1-AD3A-43B60B72E9EA}" srcOrd="1" destOrd="0" presId="urn:microsoft.com/office/officeart/2005/8/layout/list1"/>
    <dgm:cxn modelId="{67A87322-A1E2-4DBF-B355-F1044BC46D84}" type="presOf" srcId="{CE8AB954-72B4-46A7-A137-EAFD0CBC2329}" destId="{8BCB0651-17DE-44CB-9340-1B4D60D1C646}" srcOrd="0" destOrd="0" presId="urn:microsoft.com/office/officeart/2005/8/layout/list1"/>
    <dgm:cxn modelId="{512F41EB-10A6-421C-A561-35B7CC9D4803}" srcId="{B12051C8-01DB-42B0-ACB4-ABB960F353FC}" destId="{CE8AB954-72B4-46A7-A137-EAFD0CBC2329}" srcOrd="0" destOrd="0" parTransId="{46282C81-9147-444E-8531-591D35410770}" sibTransId="{CBDC1316-C4E9-48E6-BC6F-208451BECCE2}"/>
    <dgm:cxn modelId="{49B29C87-4DC3-4467-849B-7B0795BFF89E}" srcId="{A4B42F83-115C-40B7-A9E0-F4C238221A1F}" destId="{99ACAD81-AF67-4C75-857A-E267A4DE894D}" srcOrd="0" destOrd="0" parTransId="{7CCFB980-957F-4A7C-915A-88D2918FF3F7}" sibTransId="{1529E4DB-0384-4721-9E29-8B2AD56B973C}"/>
    <dgm:cxn modelId="{F42F3BBA-530E-4F24-8181-746B5D9E3351}" type="presParOf" srcId="{533AE090-C840-4373-9923-66FCC9BEF73C}" destId="{7C578009-8FD0-45B9-AC01-994D1FC232BE}" srcOrd="0" destOrd="0" presId="urn:microsoft.com/office/officeart/2005/8/layout/list1"/>
    <dgm:cxn modelId="{3DAC3945-B80A-4965-94F9-62D4D0262F85}" type="presParOf" srcId="{7C578009-8FD0-45B9-AC01-994D1FC232BE}" destId="{5FFFB98D-2CE5-4403-922C-531CAA968189}" srcOrd="0" destOrd="0" presId="urn:microsoft.com/office/officeart/2005/8/layout/list1"/>
    <dgm:cxn modelId="{F35F4E72-7035-4A51-8C19-64A53B248D78}" type="presParOf" srcId="{7C578009-8FD0-45B9-AC01-994D1FC232BE}" destId="{AE2602EA-A50E-453D-A64D-434687D65E32}" srcOrd="1" destOrd="0" presId="urn:microsoft.com/office/officeart/2005/8/layout/list1"/>
    <dgm:cxn modelId="{BD9E2C11-F7E3-4385-9AB3-B8C9126BCAF0}" type="presParOf" srcId="{533AE090-C840-4373-9923-66FCC9BEF73C}" destId="{6CADA346-A5EB-4BA0-A2ED-DBEA7DB4B632}" srcOrd="1" destOrd="0" presId="urn:microsoft.com/office/officeart/2005/8/layout/list1"/>
    <dgm:cxn modelId="{8FC7EB7E-CF3F-49A7-98C2-21379DE546E6}" type="presParOf" srcId="{533AE090-C840-4373-9923-66FCC9BEF73C}" destId="{F949F03B-B3DD-49F6-B653-BA2BB0AFB19B}" srcOrd="2" destOrd="0" presId="urn:microsoft.com/office/officeart/2005/8/layout/list1"/>
    <dgm:cxn modelId="{0505073B-5DED-4F86-B38C-65F3DD56A2D5}" type="presParOf" srcId="{533AE090-C840-4373-9923-66FCC9BEF73C}" destId="{411EFC2C-10DE-49F3-B871-5BD85D56F12C}" srcOrd="3" destOrd="0" presId="urn:microsoft.com/office/officeart/2005/8/layout/list1"/>
    <dgm:cxn modelId="{37444EF2-F77E-4E15-A045-0E06741F05F1}" type="presParOf" srcId="{533AE090-C840-4373-9923-66FCC9BEF73C}" destId="{82F31287-E707-49BD-A12F-1BF0E7C4A403}" srcOrd="4" destOrd="0" presId="urn:microsoft.com/office/officeart/2005/8/layout/list1"/>
    <dgm:cxn modelId="{E42978E4-D8A5-4FFC-A2E8-1B3EB57F7488}" type="presParOf" srcId="{82F31287-E707-49BD-A12F-1BF0E7C4A403}" destId="{F7B04865-9FF3-4976-B1F2-99A2B1411D3E}" srcOrd="0" destOrd="0" presId="urn:microsoft.com/office/officeart/2005/8/layout/list1"/>
    <dgm:cxn modelId="{0C5848EC-A9D4-41B3-A1A8-95CEC69FECA1}" type="presParOf" srcId="{82F31287-E707-49BD-A12F-1BF0E7C4A403}" destId="{1BE0DC43-C975-40E1-AD3A-43B60B72E9EA}" srcOrd="1" destOrd="0" presId="urn:microsoft.com/office/officeart/2005/8/layout/list1"/>
    <dgm:cxn modelId="{02DBFF43-39F0-45EB-8850-A149B08E0EC7}" type="presParOf" srcId="{533AE090-C840-4373-9923-66FCC9BEF73C}" destId="{B800D59E-7F4A-4419-84FC-10BFD3CCC657}" srcOrd="5" destOrd="0" presId="urn:microsoft.com/office/officeart/2005/8/layout/list1"/>
    <dgm:cxn modelId="{28B701E9-D2CB-41AC-9BDE-7520F3B2A09D}" type="presParOf" srcId="{533AE090-C840-4373-9923-66FCC9BEF73C}" destId="{82EFC147-9410-4D03-B241-4FABA096F8AF}" srcOrd="6" destOrd="0" presId="urn:microsoft.com/office/officeart/2005/8/layout/list1"/>
    <dgm:cxn modelId="{8239FA69-E558-45FF-8168-8702B7CB0627}" type="presParOf" srcId="{533AE090-C840-4373-9923-66FCC9BEF73C}" destId="{71CFE762-878A-4E7D-979E-1FFC36001D0B}" srcOrd="7" destOrd="0" presId="urn:microsoft.com/office/officeart/2005/8/layout/list1"/>
    <dgm:cxn modelId="{082FFEF7-6231-48EA-81B8-2A107D6BC912}" type="presParOf" srcId="{533AE090-C840-4373-9923-66FCC9BEF73C}" destId="{1B3BF662-AF66-402D-9F7E-CC610D91E895}" srcOrd="8" destOrd="0" presId="urn:microsoft.com/office/officeart/2005/8/layout/list1"/>
    <dgm:cxn modelId="{3B71FCAE-540A-4144-96D4-9B40D0F42EE0}" type="presParOf" srcId="{1B3BF662-AF66-402D-9F7E-CC610D91E895}" destId="{CD2EB541-4B5E-4061-A7C4-51970C11E709}" srcOrd="0" destOrd="0" presId="urn:microsoft.com/office/officeart/2005/8/layout/list1"/>
    <dgm:cxn modelId="{D54F31DB-C17B-4077-8BBF-876E074B887E}" type="presParOf" srcId="{1B3BF662-AF66-402D-9F7E-CC610D91E895}" destId="{04287D70-63E2-4FAF-BE09-8DFE3ABE9215}" srcOrd="1" destOrd="0" presId="urn:microsoft.com/office/officeart/2005/8/layout/list1"/>
    <dgm:cxn modelId="{2345623D-0171-45A4-AB38-04BC9A9F7DFC}" type="presParOf" srcId="{533AE090-C840-4373-9923-66FCC9BEF73C}" destId="{23C74CB3-E3C8-4561-BAE0-1B6962C66AF3}" srcOrd="9" destOrd="0" presId="urn:microsoft.com/office/officeart/2005/8/layout/list1"/>
    <dgm:cxn modelId="{74F89D04-AD40-493D-8A7C-01FDCA9E7200}" type="presParOf" srcId="{533AE090-C840-4373-9923-66FCC9BEF73C}" destId="{8BCB0651-17DE-44CB-9340-1B4D60D1C646}" srcOrd="10" destOrd="0" presId="urn:microsoft.com/office/officeart/2005/8/layout/list1"/>
    <dgm:cxn modelId="{C594269A-CF3F-4C58-B34E-A1F8C4728204}" type="presParOf" srcId="{533AE090-C840-4373-9923-66FCC9BEF73C}" destId="{45574215-669A-4C81-9E60-4EF48FC8BD54}" srcOrd="11" destOrd="0" presId="urn:microsoft.com/office/officeart/2005/8/layout/list1"/>
    <dgm:cxn modelId="{826E6AAD-BF2F-4313-875D-1E1D66A2F0C7}" type="presParOf" srcId="{533AE090-C840-4373-9923-66FCC9BEF73C}" destId="{6D8B01C8-E88F-488C-8E03-94D6BF4A54CB}" srcOrd="12" destOrd="0" presId="urn:microsoft.com/office/officeart/2005/8/layout/list1"/>
    <dgm:cxn modelId="{4EA90B02-4642-4D60-9E5C-052C1D150AFC}" type="presParOf" srcId="{6D8B01C8-E88F-488C-8E03-94D6BF4A54CB}" destId="{EADB31EA-2934-4C1C-B819-F4EB163158C5}" srcOrd="0" destOrd="0" presId="urn:microsoft.com/office/officeart/2005/8/layout/list1"/>
    <dgm:cxn modelId="{E850F692-A9EB-4BD3-879F-7BD953D19020}" type="presParOf" srcId="{6D8B01C8-E88F-488C-8E03-94D6BF4A54CB}" destId="{5DAC6ABC-8928-41CA-8259-7FE0B805DA56}" srcOrd="1" destOrd="0" presId="urn:microsoft.com/office/officeart/2005/8/layout/list1"/>
    <dgm:cxn modelId="{3C6E4E05-7245-4CCE-AE8E-17CF17583F57}" type="presParOf" srcId="{533AE090-C840-4373-9923-66FCC9BEF73C}" destId="{86B11685-81F9-4B06-93A9-39222A84AC56}" srcOrd="13" destOrd="0" presId="urn:microsoft.com/office/officeart/2005/8/layout/list1"/>
    <dgm:cxn modelId="{38180716-E47B-4F1D-BF87-1E9AE736B0E0}" type="presParOf" srcId="{533AE090-C840-4373-9923-66FCC9BEF73C}" destId="{DAD867C2-B148-4582-8AB7-81BEDE8EA9A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D28F4-7EBF-4489-AC51-7C7DF6577621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E8A8BB91-9441-4D1A-B358-BE5D9CCAFE60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Kompletní herní soubory</a:t>
          </a:r>
          <a:endParaRPr lang="cs-CZ" b="1" dirty="0">
            <a:solidFill>
              <a:schemeClr val="tx1"/>
            </a:solidFill>
          </a:endParaRPr>
        </a:p>
      </dgm:t>
    </dgm:pt>
    <dgm:pt modelId="{161AD295-27A8-41F6-992B-91D5552F6115}" type="parTrans" cxnId="{61ACB20A-F665-4512-BE45-448C4BB2AA3D}">
      <dgm:prSet/>
      <dgm:spPr/>
      <dgm:t>
        <a:bodyPr/>
        <a:lstStyle/>
        <a:p>
          <a:endParaRPr lang="cs-CZ"/>
        </a:p>
      </dgm:t>
    </dgm:pt>
    <dgm:pt modelId="{4968EF91-483B-49AD-B047-3985ECFCD3A4}" type="sibTrans" cxnId="{61ACB20A-F665-4512-BE45-448C4BB2AA3D}">
      <dgm:prSet/>
      <dgm:spPr/>
      <dgm:t>
        <a:bodyPr/>
        <a:lstStyle/>
        <a:p>
          <a:endParaRPr lang="cs-CZ"/>
        </a:p>
      </dgm:t>
    </dgm:pt>
    <dgm:pt modelId="{51C85D00-3AB0-485D-830B-4678A3FA5279}">
      <dgm:prSet phldrT="[Text]"/>
      <dgm:spPr/>
      <dgm:t>
        <a:bodyPr/>
        <a:lstStyle/>
        <a:p>
          <a:r>
            <a:rPr lang="cs-CZ" dirty="0" smtClean="0"/>
            <a:t>Dostatečný počet herních souborů pro využití ve třídě.</a:t>
          </a:r>
          <a:endParaRPr lang="cs-CZ" dirty="0"/>
        </a:p>
      </dgm:t>
    </dgm:pt>
    <dgm:pt modelId="{47C7070E-84FE-4C03-85DE-E6AC964FDBDC}" type="parTrans" cxnId="{B1584320-D158-4410-8441-34D3F49FFB02}">
      <dgm:prSet/>
      <dgm:spPr/>
      <dgm:t>
        <a:bodyPr/>
        <a:lstStyle/>
        <a:p>
          <a:endParaRPr lang="cs-CZ"/>
        </a:p>
      </dgm:t>
    </dgm:pt>
    <dgm:pt modelId="{D258C84F-0CB6-4658-A0BE-D74466E93D14}" type="sibTrans" cxnId="{B1584320-D158-4410-8441-34D3F49FFB02}">
      <dgm:prSet/>
      <dgm:spPr/>
      <dgm:t>
        <a:bodyPr/>
        <a:lstStyle/>
        <a:p>
          <a:endParaRPr lang="cs-CZ"/>
        </a:p>
      </dgm:t>
    </dgm:pt>
    <dgm:pt modelId="{0FD3BD73-23BB-4E51-89B7-7E8E42D30B2B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Pedagogické materiály</a:t>
          </a:r>
          <a:endParaRPr lang="cs-CZ" b="1" dirty="0">
            <a:solidFill>
              <a:schemeClr val="tx1"/>
            </a:solidFill>
          </a:endParaRPr>
        </a:p>
      </dgm:t>
    </dgm:pt>
    <dgm:pt modelId="{849C255F-BC09-4048-86BE-04CD0673F564}" type="parTrans" cxnId="{72D73952-6746-4BD8-ABCB-851497A89BD2}">
      <dgm:prSet/>
      <dgm:spPr/>
      <dgm:t>
        <a:bodyPr/>
        <a:lstStyle/>
        <a:p>
          <a:endParaRPr lang="cs-CZ"/>
        </a:p>
      </dgm:t>
    </dgm:pt>
    <dgm:pt modelId="{C092EA34-28B6-4D72-93F5-35A892BB7839}" type="sibTrans" cxnId="{72D73952-6746-4BD8-ABCB-851497A89BD2}">
      <dgm:prSet/>
      <dgm:spPr/>
      <dgm:t>
        <a:bodyPr/>
        <a:lstStyle/>
        <a:p>
          <a:endParaRPr lang="cs-CZ"/>
        </a:p>
      </dgm:t>
    </dgm:pt>
    <dgm:pt modelId="{9BB28329-440C-42BD-BC09-1CB9AC28254D}">
      <dgm:prSet phldrT="[Text]"/>
      <dgm:spPr/>
      <dgm:t>
        <a:bodyPr/>
        <a:lstStyle/>
        <a:p>
          <a:r>
            <a:rPr lang="cs-CZ" dirty="0" smtClean="0"/>
            <a:t>náměty a podklady pro využití hry v hodinách, náměty na projekty vztahující se ke hře atd.</a:t>
          </a:r>
          <a:endParaRPr lang="cs-CZ" dirty="0"/>
        </a:p>
      </dgm:t>
    </dgm:pt>
    <dgm:pt modelId="{025F6DCA-57B6-4494-BA2D-A9904482BB40}" type="parTrans" cxnId="{6D3741A9-4E07-4490-8C67-B885A9968100}">
      <dgm:prSet/>
      <dgm:spPr/>
      <dgm:t>
        <a:bodyPr/>
        <a:lstStyle/>
        <a:p>
          <a:endParaRPr lang="cs-CZ"/>
        </a:p>
      </dgm:t>
    </dgm:pt>
    <dgm:pt modelId="{1AC7BE6A-5726-46B8-AC40-049B7CB03E63}" type="sibTrans" cxnId="{6D3741A9-4E07-4490-8C67-B885A9968100}">
      <dgm:prSet/>
      <dgm:spPr/>
      <dgm:t>
        <a:bodyPr/>
        <a:lstStyle/>
        <a:p>
          <a:endParaRPr lang="cs-CZ"/>
        </a:p>
      </dgm:t>
    </dgm:pt>
    <dgm:pt modelId="{B5DA59FE-2C7A-41E1-8EA5-C95D89652ED2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Finanční podporu pro školního koordinátora</a:t>
          </a:r>
          <a:endParaRPr lang="cs-CZ" b="1" dirty="0">
            <a:solidFill>
              <a:schemeClr val="tx1"/>
            </a:solidFill>
          </a:endParaRPr>
        </a:p>
      </dgm:t>
    </dgm:pt>
    <dgm:pt modelId="{9CB52E01-56E9-468E-9286-13A5BB338AF4}" type="parTrans" cxnId="{403D0DAC-2E4F-4CBC-AB4E-048472C9060F}">
      <dgm:prSet/>
      <dgm:spPr/>
      <dgm:t>
        <a:bodyPr/>
        <a:lstStyle/>
        <a:p>
          <a:endParaRPr lang="cs-CZ"/>
        </a:p>
      </dgm:t>
    </dgm:pt>
    <dgm:pt modelId="{9ED1DBDF-AC00-4058-8CFA-0D8BBBFAFA01}" type="sibTrans" cxnId="{403D0DAC-2E4F-4CBC-AB4E-048472C9060F}">
      <dgm:prSet/>
      <dgm:spPr/>
      <dgm:t>
        <a:bodyPr/>
        <a:lstStyle/>
        <a:p>
          <a:endParaRPr lang="cs-CZ"/>
        </a:p>
      </dgm:t>
    </dgm:pt>
    <dgm:pt modelId="{4F1BFCBB-3B34-43AF-B012-0D534B4CADE3}">
      <dgm:prSet phldrT="[Text]"/>
      <dgm:spPr/>
      <dgm:t>
        <a:bodyPr/>
        <a:lstStyle/>
        <a:p>
          <a:r>
            <a:rPr lang="cs-CZ" dirty="0" smtClean="0"/>
            <a:t>Finanční odměna za zajištění činnosti související s využitím her na škole.</a:t>
          </a:r>
          <a:endParaRPr lang="cs-CZ" dirty="0"/>
        </a:p>
      </dgm:t>
    </dgm:pt>
    <dgm:pt modelId="{B8AC4516-C7FF-487C-9145-D0FE81D5E674}" type="parTrans" cxnId="{F03D0C6E-E598-4847-90FC-FA3A62F7B69E}">
      <dgm:prSet/>
      <dgm:spPr/>
      <dgm:t>
        <a:bodyPr/>
        <a:lstStyle/>
        <a:p>
          <a:endParaRPr lang="cs-CZ"/>
        </a:p>
      </dgm:t>
    </dgm:pt>
    <dgm:pt modelId="{EE32E5D3-9BC2-46CD-A9FF-62FE0EBB6BB2}" type="sibTrans" cxnId="{F03D0C6E-E598-4847-90FC-FA3A62F7B69E}">
      <dgm:prSet/>
      <dgm:spPr/>
      <dgm:t>
        <a:bodyPr/>
        <a:lstStyle/>
        <a:p>
          <a:endParaRPr lang="cs-CZ"/>
        </a:p>
      </dgm:t>
    </dgm:pt>
    <dgm:pt modelId="{CEE44349-20EB-4404-83D5-B9ACE1339D20}" type="pres">
      <dgm:prSet presAssocID="{6CDD28F4-7EBF-4489-AC51-7C7DF65776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F5A747B-19A7-496D-94D8-9BE4F2D0D04B}" type="pres">
      <dgm:prSet presAssocID="{E8A8BB91-9441-4D1A-B358-BE5D9CCAFE60}" presName="linNode" presStyleCnt="0"/>
      <dgm:spPr/>
    </dgm:pt>
    <dgm:pt modelId="{FA950127-0F70-48BE-82D2-564CBB508B01}" type="pres">
      <dgm:prSet presAssocID="{E8A8BB91-9441-4D1A-B358-BE5D9CCAFE6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47297B-5F33-4AE7-85B5-75860A97C2E2}" type="pres">
      <dgm:prSet presAssocID="{E8A8BB91-9441-4D1A-B358-BE5D9CCAFE6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830621-C1E4-4E84-8579-07DF544EE707}" type="pres">
      <dgm:prSet presAssocID="{4968EF91-483B-49AD-B047-3985ECFCD3A4}" presName="sp" presStyleCnt="0"/>
      <dgm:spPr/>
    </dgm:pt>
    <dgm:pt modelId="{5056036F-5FF7-4A0C-B7D1-46657F8D0CBB}" type="pres">
      <dgm:prSet presAssocID="{0FD3BD73-23BB-4E51-89B7-7E8E42D30B2B}" presName="linNode" presStyleCnt="0"/>
      <dgm:spPr/>
    </dgm:pt>
    <dgm:pt modelId="{4334FE27-442F-4065-B452-E347BA746B1D}" type="pres">
      <dgm:prSet presAssocID="{0FD3BD73-23BB-4E51-89B7-7E8E42D30B2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0C3E24-E84C-4B16-B231-7D7AC40751A6}" type="pres">
      <dgm:prSet presAssocID="{0FD3BD73-23BB-4E51-89B7-7E8E42D30B2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18FD63-C37F-4119-9168-B4AC103D93B9}" type="pres">
      <dgm:prSet presAssocID="{C092EA34-28B6-4D72-93F5-35A892BB7839}" presName="sp" presStyleCnt="0"/>
      <dgm:spPr/>
    </dgm:pt>
    <dgm:pt modelId="{1F62791B-C7ED-4195-BD41-FF85F275D289}" type="pres">
      <dgm:prSet presAssocID="{B5DA59FE-2C7A-41E1-8EA5-C95D89652ED2}" presName="linNode" presStyleCnt="0"/>
      <dgm:spPr/>
    </dgm:pt>
    <dgm:pt modelId="{190AA0B7-7134-403F-851B-ABEE2625B157}" type="pres">
      <dgm:prSet presAssocID="{B5DA59FE-2C7A-41E1-8EA5-C95D89652ED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690159-B9F1-445C-B9F5-C9EEB5252809}" type="pres">
      <dgm:prSet presAssocID="{B5DA59FE-2C7A-41E1-8EA5-C95D89652ED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1ACB20A-F665-4512-BE45-448C4BB2AA3D}" srcId="{6CDD28F4-7EBF-4489-AC51-7C7DF6577621}" destId="{E8A8BB91-9441-4D1A-B358-BE5D9CCAFE60}" srcOrd="0" destOrd="0" parTransId="{161AD295-27A8-41F6-992B-91D5552F6115}" sibTransId="{4968EF91-483B-49AD-B047-3985ECFCD3A4}"/>
    <dgm:cxn modelId="{F03D0C6E-E598-4847-90FC-FA3A62F7B69E}" srcId="{B5DA59FE-2C7A-41E1-8EA5-C95D89652ED2}" destId="{4F1BFCBB-3B34-43AF-B012-0D534B4CADE3}" srcOrd="0" destOrd="0" parTransId="{B8AC4516-C7FF-487C-9145-D0FE81D5E674}" sibTransId="{EE32E5D3-9BC2-46CD-A9FF-62FE0EBB6BB2}"/>
    <dgm:cxn modelId="{403D0DAC-2E4F-4CBC-AB4E-048472C9060F}" srcId="{6CDD28F4-7EBF-4489-AC51-7C7DF6577621}" destId="{B5DA59FE-2C7A-41E1-8EA5-C95D89652ED2}" srcOrd="2" destOrd="0" parTransId="{9CB52E01-56E9-468E-9286-13A5BB338AF4}" sibTransId="{9ED1DBDF-AC00-4058-8CFA-0D8BBBFAFA01}"/>
    <dgm:cxn modelId="{793F4B0B-9D37-4A1C-A7F7-9B303FF69295}" type="presOf" srcId="{E8A8BB91-9441-4D1A-B358-BE5D9CCAFE60}" destId="{FA950127-0F70-48BE-82D2-564CBB508B01}" srcOrd="0" destOrd="0" presId="urn:microsoft.com/office/officeart/2005/8/layout/vList5"/>
    <dgm:cxn modelId="{2D5DF79F-D960-4857-ACFE-B6531629D3A4}" type="presOf" srcId="{6CDD28F4-7EBF-4489-AC51-7C7DF6577621}" destId="{CEE44349-20EB-4404-83D5-B9ACE1339D20}" srcOrd="0" destOrd="0" presId="urn:microsoft.com/office/officeart/2005/8/layout/vList5"/>
    <dgm:cxn modelId="{48AF0510-B487-4817-B49D-9C948EA921A6}" type="presOf" srcId="{4F1BFCBB-3B34-43AF-B012-0D534B4CADE3}" destId="{62690159-B9F1-445C-B9F5-C9EEB5252809}" srcOrd="0" destOrd="0" presId="urn:microsoft.com/office/officeart/2005/8/layout/vList5"/>
    <dgm:cxn modelId="{AC36223B-35F2-4BF0-B626-E8F4E47FDED6}" type="presOf" srcId="{9BB28329-440C-42BD-BC09-1CB9AC28254D}" destId="{E50C3E24-E84C-4B16-B231-7D7AC40751A6}" srcOrd="0" destOrd="0" presId="urn:microsoft.com/office/officeart/2005/8/layout/vList5"/>
    <dgm:cxn modelId="{ECC75778-3F9A-4F08-B679-705573D45D5C}" type="presOf" srcId="{0FD3BD73-23BB-4E51-89B7-7E8E42D30B2B}" destId="{4334FE27-442F-4065-B452-E347BA746B1D}" srcOrd="0" destOrd="0" presId="urn:microsoft.com/office/officeart/2005/8/layout/vList5"/>
    <dgm:cxn modelId="{6D3741A9-4E07-4490-8C67-B885A9968100}" srcId="{0FD3BD73-23BB-4E51-89B7-7E8E42D30B2B}" destId="{9BB28329-440C-42BD-BC09-1CB9AC28254D}" srcOrd="0" destOrd="0" parTransId="{025F6DCA-57B6-4494-BA2D-A9904482BB40}" sibTransId="{1AC7BE6A-5726-46B8-AC40-049B7CB03E63}"/>
    <dgm:cxn modelId="{72D73952-6746-4BD8-ABCB-851497A89BD2}" srcId="{6CDD28F4-7EBF-4489-AC51-7C7DF6577621}" destId="{0FD3BD73-23BB-4E51-89B7-7E8E42D30B2B}" srcOrd="1" destOrd="0" parTransId="{849C255F-BC09-4048-86BE-04CD0673F564}" sibTransId="{C092EA34-28B6-4D72-93F5-35A892BB7839}"/>
    <dgm:cxn modelId="{EFE74491-C70C-40E0-B157-A9850D8B4F7E}" type="presOf" srcId="{B5DA59FE-2C7A-41E1-8EA5-C95D89652ED2}" destId="{190AA0B7-7134-403F-851B-ABEE2625B157}" srcOrd="0" destOrd="0" presId="urn:microsoft.com/office/officeart/2005/8/layout/vList5"/>
    <dgm:cxn modelId="{B1584320-D158-4410-8441-34D3F49FFB02}" srcId="{E8A8BB91-9441-4D1A-B358-BE5D9CCAFE60}" destId="{51C85D00-3AB0-485D-830B-4678A3FA5279}" srcOrd="0" destOrd="0" parTransId="{47C7070E-84FE-4C03-85DE-E6AC964FDBDC}" sibTransId="{D258C84F-0CB6-4658-A0BE-D74466E93D14}"/>
    <dgm:cxn modelId="{386C3425-CAA4-4B5D-87B9-6C7CBACCCE4F}" type="presOf" srcId="{51C85D00-3AB0-485D-830B-4678A3FA5279}" destId="{A747297B-5F33-4AE7-85B5-75860A97C2E2}" srcOrd="0" destOrd="0" presId="urn:microsoft.com/office/officeart/2005/8/layout/vList5"/>
    <dgm:cxn modelId="{2781F2AD-E9A2-4776-81C2-9CE8EA74C668}" type="presParOf" srcId="{CEE44349-20EB-4404-83D5-B9ACE1339D20}" destId="{3F5A747B-19A7-496D-94D8-9BE4F2D0D04B}" srcOrd="0" destOrd="0" presId="urn:microsoft.com/office/officeart/2005/8/layout/vList5"/>
    <dgm:cxn modelId="{E8F1C529-A144-4727-9B01-0974B94BA8EF}" type="presParOf" srcId="{3F5A747B-19A7-496D-94D8-9BE4F2D0D04B}" destId="{FA950127-0F70-48BE-82D2-564CBB508B01}" srcOrd="0" destOrd="0" presId="urn:microsoft.com/office/officeart/2005/8/layout/vList5"/>
    <dgm:cxn modelId="{8C500D65-5E31-4CA3-B04D-52D118029E9A}" type="presParOf" srcId="{3F5A747B-19A7-496D-94D8-9BE4F2D0D04B}" destId="{A747297B-5F33-4AE7-85B5-75860A97C2E2}" srcOrd="1" destOrd="0" presId="urn:microsoft.com/office/officeart/2005/8/layout/vList5"/>
    <dgm:cxn modelId="{9C35817D-7317-46BC-A4F7-78DDE145EA4B}" type="presParOf" srcId="{CEE44349-20EB-4404-83D5-B9ACE1339D20}" destId="{5C830621-C1E4-4E84-8579-07DF544EE707}" srcOrd="1" destOrd="0" presId="urn:microsoft.com/office/officeart/2005/8/layout/vList5"/>
    <dgm:cxn modelId="{BDAD53C2-3139-462D-9732-07D1467E8C88}" type="presParOf" srcId="{CEE44349-20EB-4404-83D5-B9ACE1339D20}" destId="{5056036F-5FF7-4A0C-B7D1-46657F8D0CBB}" srcOrd="2" destOrd="0" presId="urn:microsoft.com/office/officeart/2005/8/layout/vList5"/>
    <dgm:cxn modelId="{C7E9AA3F-E97F-4A26-9E11-4F1249E83D7D}" type="presParOf" srcId="{5056036F-5FF7-4A0C-B7D1-46657F8D0CBB}" destId="{4334FE27-442F-4065-B452-E347BA746B1D}" srcOrd="0" destOrd="0" presId="urn:microsoft.com/office/officeart/2005/8/layout/vList5"/>
    <dgm:cxn modelId="{B7FC00AF-EE8E-45AE-82E2-A3506798F616}" type="presParOf" srcId="{5056036F-5FF7-4A0C-B7D1-46657F8D0CBB}" destId="{E50C3E24-E84C-4B16-B231-7D7AC40751A6}" srcOrd="1" destOrd="0" presId="urn:microsoft.com/office/officeart/2005/8/layout/vList5"/>
    <dgm:cxn modelId="{1409491C-0421-4A6D-A6AA-DB33532F2442}" type="presParOf" srcId="{CEE44349-20EB-4404-83D5-B9ACE1339D20}" destId="{2418FD63-C37F-4119-9168-B4AC103D93B9}" srcOrd="3" destOrd="0" presId="urn:microsoft.com/office/officeart/2005/8/layout/vList5"/>
    <dgm:cxn modelId="{1E89035D-39F4-4F65-90F1-95D0A959DEC8}" type="presParOf" srcId="{CEE44349-20EB-4404-83D5-B9ACE1339D20}" destId="{1F62791B-C7ED-4195-BD41-FF85F275D289}" srcOrd="4" destOrd="0" presId="urn:microsoft.com/office/officeart/2005/8/layout/vList5"/>
    <dgm:cxn modelId="{68D24DFF-727F-4CAF-A681-590929241013}" type="presParOf" srcId="{1F62791B-C7ED-4195-BD41-FF85F275D289}" destId="{190AA0B7-7134-403F-851B-ABEE2625B157}" srcOrd="0" destOrd="0" presId="urn:microsoft.com/office/officeart/2005/8/layout/vList5"/>
    <dgm:cxn modelId="{9E99AF9A-2130-4DCA-AFEA-0A34252ED6DC}" type="presParOf" srcId="{1F62791B-C7ED-4195-BD41-FF85F275D289}" destId="{62690159-B9F1-445C-B9F5-C9EEB52528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F82E5D-12B3-461C-8305-C12ACC78836E}" type="doc">
      <dgm:prSet loTypeId="urn:microsoft.com/office/officeart/2005/8/layout/vList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2E2A1C79-663D-4317-9724-3622559C1655}">
      <dgm:prSet phldrT="[Text]"/>
      <dgm:spPr/>
      <dgm:t>
        <a:bodyPr/>
        <a:lstStyle/>
        <a:p>
          <a:r>
            <a:rPr lang="cs-CZ" dirty="0" smtClean="0"/>
            <a:t>Mapu svého města či vesnice s popisky základních staveb, kde vyznačí oblasti modré, červené a zelené. </a:t>
          </a:r>
          <a:endParaRPr lang="cs-CZ" dirty="0"/>
        </a:p>
      </dgm:t>
    </dgm:pt>
    <dgm:pt modelId="{B02AA45D-5718-4AB6-9C0B-CF44BD1B1D9B}" type="parTrans" cxnId="{2B7504AA-6ED2-4A79-9F40-615C1CE68B21}">
      <dgm:prSet/>
      <dgm:spPr/>
      <dgm:t>
        <a:bodyPr/>
        <a:lstStyle/>
        <a:p>
          <a:endParaRPr lang="cs-CZ"/>
        </a:p>
      </dgm:t>
    </dgm:pt>
    <dgm:pt modelId="{CEFF6407-8AEC-436E-8EB0-AFAE8E33BDBA}" type="sibTrans" cxnId="{2B7504AA-6ED2-4A79-9F40-615C1CE68B21}">
      <dgm:prSet/>
      <dgm:spPr/>
      <dgm:t>
        <a:bodyPr/>
        <a:lstStyle/>
        <a:p>
          <a:endParaRPr lang="cs-CZ"/>
        </a:p>
      </dgm:t>
    </dgm:pt>
    <dgm:pt modelId="{A26E09BE-BEA5-4ABB-BBF1-B5BBF9DBF145}">
      <dgm:prSet phldrT="[Text]"/>
      <dgm:spPr/>
      <dgm:t>
        <a:bodyPr/>
        <a:lstStyle/>
        <a:p>
          <a:r>
            <a:rPr lang="cs-CZ" dirty="0" smtClean="0"/>
            <a:t>Popis 5-10 staveb, které žáci považují ve svém městě či vesnici za významné. Hlavně jde o to si uvědomit, proč jsou významné. </a:t>
          </a:r>
          <a:endParaRPr lang="cs-CZ" dirty="0"/>
        </a:p>
      </dgm:t>
    </dgm:pt>
    <dgm:pt modelId="{6116AF41-FBB4-438F-80A2-AC3FCB8FEB7F}" type="parTrans" cxnId="{A8413EF9-C2FA-4DDB-A801-A28B4B5B054E}">
      <dgm:prSet/>
      <dgm:spPr/>
      <dgm:t>
        <a:bodyPr/>
        <a:lstStyle/>
        <a:p>
          <a:endParaRPr lang="cs-CZ"/>
        </a:p>
      </dgm:t>
    </dgm:pt>
    <dgm:pt modelId="{926B93F5-42E0-4E54-97A1-4273040A28E3}" type="sibTrans" cxnId="{A8413EF9-C2FA-4DDB-A801-A28B4B5B054E}">
      <dgm:prSet/>
      <dgm:spPr/>
      <dgm:t>
        <a:bodyPr/>
        <a:lstStyle/>
        <a:p>
          <a:endParaRPr lang="cs-CZ"/>
        </a:p>
      </dgm:t>
    </dgm:pt>
    <dgm:pt modelId="{3D443927-CC9F-4C73-8534-E0101D0A7CCC}">
      <dgm:prSet phldrT="[Text]"/>
      <dgm:spPr/>
      <dgm:t>
        <a:bodyPr/>
        <a:lstStyle/>
        <a:p>
          <a:r>
            <a:rPr lang="cs-CZ" dirty="0" smtClean="0"/>
            <a:t>Dopis starostce nebo starostovi vašeho města či vesnice. V dopise žáci vyjádří, co se jim na jejich městě líbí a co nelíbí, především z hlediska života v něm.</a:t>
          </a:r>
          <a:endParaRPr lang="cs-CZ" dirty="0"/>
        </a:p>
      </dgm:t>
    </dgm:pt>
    <dgm:pt modelId="{2E62F88F-2414-40BC-ADBF-6A29BAB703F7}" type="parTrans" cxnId="{805C9255-37C7-492E-B033-FF7812258DF8}">
      <dgm:prSet/>
      <dgm:spPr/>
      <dgm:t>
        <a:bodyPr/>
        <a:lstStyle/>
        <a:p>
          <a:endParaRPr lang="cs-CZ"/>
        </a:p>
      </dgm:t>
    </dgm:pt>
    <dgm:pt modelId="{53823EF1-640E-4AE2-82F2-5A00D7D1203C}" type="sibTrans" cxnId="{805C9255-37C7-492E-B033-FF7812258DF8}">
      <dgm:prSet/>
      <dgm:spPr/>
      <dgm:t>
        <a:bodyPr/>
        <a:lstStyle/>
        <a:p>
          <a:endParaRPr lang="cs-CZ"/>
        </a:p>
      </dgm:t>
    </dgm:pt>
    <dgm:pt modelId="{1C54CF78-FD1B-4147-8CC8-476C4C8B4FEB}" type="pres">
      <dgm:prSet presAssocID="{89F82E5D-12B3-461C-8305-C12ACC7883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F6C233A-9BB8-49CF-B139-7BBADC94822A}" type="pres">
      <dgm:prSet presAssocID="{2E2A1C79-663D-4317-9724-3622559C1655}" presName="comp" presStyleCnt="0"/>
      <dgm:spPr/>
    </dgm:pt>
    <dgm:pt modelId="{16EAAFA4-9755-4FDF-9B9A-8A6732E94E84}" type="pres">
      <dgm:prSet presAssocID="{2E2A1C79-663D-4317-9724-3622559C1655}" presName="box" presStyleLbl="node1" presStyleIdx="0" presStyleCnt="3"/>
      <dgm:spPr/>
      <dgm:t>
        <a:bodyPr/>
        <a:lstStyle/>
        <a:p>
          <a:endParaRPr lang="cs-CZ"/>
        </a:p>
      </dgm:t>
    </dgm:pt>
    <dgm:pt modelId="{01E0047D-F6B4-40D0-99CD-57A6F7BFA90B}" type="pres">
      <dgm:prSet presAssocID="{2E2A1C79-663D-4317-9724-3622559C165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683CBC-A081-481F-8934-B6F7D0C38FD6}" type="pres">
      <dgm:prSet presAssocID="{2E2A1C79-663D-4317-9724-3622559C165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D5960B-3B4C-4679-88E7-3CF7CDBB8FB6}" type="pres">
      <dgm:prSet presAssocID="{CEFF6407-8AEC-436E-8EB0-AFAE8E33BDBA}" presName="spacer" presStyleCnt="0"/>
      <dgm:spPr/>
    </dgm:pt>
    <dgm:pt modelId="{94050F8D-68B5-468C-A394-E0C4D8D65676}" type="pres">
      <dgm:prSet presAssocID="{A26E09BE-BEA5-4ABB-BBF1-B5BBF9DBF145}" presName="comp" presStyleCnt="0"/>
      <dgm:spPr/>
    </dgm:pt>
    <dgm:pt modelId="{40C73404-D101-40B3-A207-9AABA794AEDF}" type="pres">
      <dgm:prSet presAssocID="{A26E09BE-BEA5-4ABB-BBF1-B5BBF9DBF145}" presName="box" presStyleLbl="node1" presStyleIdx="1" presStyleCnt="3"/>
      <dgm:spPr/>
      <dgm:t>
        <a:bodyPr/>
        <a:lstStyle/>
        <a:p>
          <a:endParaRPr lang="cs-CZ"/>
        </a:p>
      </dgm:t>
    </dgm:pt>
    <dgm:pt modelId="{BBFB750F-995E-4681-B74C-33D21147D41D}" type="pres">
      <dgm:prSet presAssocID="{A26E09BE-BEA5-4ABB-BBF1-B5BBF9DBF145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B579A3-06CC-467E-94DB-8F3A4B45F80E}" type="pres">
      <dgm:prSet presAssocID="{A26E09BE-BEA5-4ABB-BBF1-B5BBF9DBF14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CE4238-BA15-45DC-9CD1-D2FB0B4A3952}" type="pres">
      <dgm:prSet presAssocID="{926B93F5-42E0-4E54-97A1-4273040A28E3}" presName="spacer" presStyleCnt="0"/>
      <dgm:spPr/>
    </dgm:pt>
    <dgm:pt modelId="{534CDBB9-4D61-4361-BEA3-60AD7EE892E1}" type="pres">
      <dgm:prSet presAssocID="{3D443927-CC9F-4C73-8534-E0101D0A7CCC}" presName="comp" presStyleCnt="0"/>
      <dgm:spPr/>
    </dgm:pt>
    <dgm:pt modelId="{F41C9B52-5BFD-4D45-87B9-EF465B2C1B86}" type="pres">
      <dgm:prSet presAssocID="{3D443927-CC9F-4C73-8534-E0101D0A7CCC}" presName="box" presStyleLbl="node1" presStyleIdx="2" presStyleCnt="3"/>
      <dgm:spPr/>
      <dgm:t>
        <a:bodyPr/>
        <a:lstStyle/>
        <a:p>
          <a:endParaRPr lang="cs-CZ"/>
        </a:p>
      </dgm:t>
    </dgm:pt>
    <dgm:pt modelId="{36469FDA-AA75-4B6C-900F-1D01DFB20800}" type="pres">
      <dgm:prSet presAssocID="{3D443927-CC9F-4C73-8534-E0101D0A7CCC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5EC17D3-0E72-4D14-9296-2C61F6A2CE48}" type="pres">
      <dgm:prSet presAssocID="{3D443927-CC9F-4C73-8534-E0101D0A7CC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05C9255-37C7-492E-B033-FF7812258DF8}" srcId="{89F82E5D-12B3-461C-8305-C12ACC78836E}" destId="{3D443927-CC9F-4C73-8534-E0101D0A7CCC}" srcOrd="2" destOrd="0" parTransId="{2E62F88F-2414-40BC-ADBF-6A29BAB703F7}" sibTransId="{53823EF1-640E-4AE2-82F2-5A00D7D1203C}"/>
    <dgm:cxn modelId="{2B7504AA-6ED2-4A79-9F40-615C1CE68B21}" srcId="{89F82E5D-12B3-461C-8305-C12ACC78836E}" destId="{2E2A1C79-663D-4317-9724-3622559C1655}" srcOrd="0" destOrd="0" parTransId="{B02AA45D-5718-4AB6-9C0B-CF44BD1B1D9B}" sibTransId="{CEFF6407-8AEC-436E-8EB0-AFAE8E33BDBA}"/>
    <dgm:cxn modelId="{DF274842-D5B0-48E2-B734-7B4DB460B249}" type="presOf" srcId="{3D443927-CC9F-4C73-8534-E0101D0A7CCC}" destId="{F41C9B52-5BFD-4D45-87B9-EF465B2C1B86}" srcOrd="0" destOrd="0" presId="urn:microsoft.com/office/officeart/2005/8/layout/vList4"/>
    <dgm:cxn modelId="{B050C00B-2A59-42F7-A388-2EA382EC4D2B}" type="presOf" srcId="{2E2A1C79-663D-4317-9724-3622559C1655}" destId="{16EAAFA4-9755-4FDF-9B9A-8A6732E94E84}" srcOrd="0" destOrd="0" presId="urn:microsoft.com/office/officeart/2005/8/layout/vList4"/>
    <dgm:cxn modelId="{A8413EF9-C2FA-4DDB-A801-A28B4B5B054E}" srcId="{89F82E5D-12B3-461C-8305-C12ACC78836E}" destId="{A26E09BE-BEA5-4ABB-BBF1-B5BBF9DBF145}" srcOrd="1" destOrd="0" parTransId="{6116AF41-FBB4-438F-80A2-AC3FCB8FEB7F}" sibTransId="{926B93F5-42E0-4E54-97A1-4273040A28E3}"/>
    <dgm:cxn modelId="{7EA3F500-F8B7-425B-8E55-604730416C10}" type="presOf" srcId="{3D443927-CC9F-4C73-8534-E0101D0A7CCC}" destId="{B5EC17D3-0E72-4D14-9296-2C61F6A2CE48}" srcOrd="1" destOrd="0" presId="urn:microsoft.com/office/officeart/2005/8/layout/vList4"/>
    <dgm:cxn modelId="{291219BD-97D4-408A-80EC-5C9771303540}" type="presOf" srcId="{89F82E5D-12B3-461C-8305-C12ACC78836E}" destId="{1C54CF78-FD1B-4147-8CC8-476C4C8B4FEB}" srcOrd="0" destOrd="0" presId="urn:microsoft.com/office/officeart/2005/8/layout/vList4"/>
    <dgm:cxn modelId="{189E8778-ED53-4439-9F08-E05E746386FB}" type="presOf" srcId="{A26E09BE-BEA5-4ABB-BBF1-B5BBF9DBF145}" destId="{D1B579A3-06CC-467E-94DB-8F3A4B45F80E}" srcOrd="1" destOrd="0" presId="urn:microsoft.com/office/officeart/2005/8/layout/vList4"/>
    <dgm:cxn modelId="{AD5F8E8C-C96E-4839-9A44-95F3051F8723}" type="presOf" srcId="{2E2A1C79-663D-4317-9724-3622559C1655}" destId="{59683CBC-A081-481F-8934-B6F7D0C38FD6}" srcOrd="1" destOrd="0" presId="urn:microsoft.com/office/officeart/2005/8/layout/vList4"/>
    <dgm:cxn modelId="{B19A8174-7BDD-49E5-8CF9-F959C1D6BE12}" type="presOf" srcId="{A26E09BE-BEA5-4ABB-BBF1-B5BBF9DBF145}" destId="{40C73404-D101-40B3-A207-9AABA794AEDF}" srcOrd="0" destOrd="0" presId="urn:microsoft.com/office/officeart/2005/8/layout/vList4"/>
    <dgm:cxn modelId="{504A2273-08AA-4F22-BD9B-68D6AA67857A}" type="presParOf" srcId="{1C54CF78-FD1B-4147-8CC8-476C4C8B4FEB}" destId="{4F6C233A-9BB8-49CF-B139-7BBADC94822A}" srcOrd="0" destOrd="0" presId="urn:microsoft.com/office/officeart/2005/8/layout/vList4"/>
    <dgm:cxn modelId="{84983020-7B79-4296-B95F-710358E88393}" type="presParOf" srcId="{4F6C233A-9BB8-49CF-B139-7BBADC94822A}" destId="{16EAAFA4-9755-4FDF-9B9A-8A6732E94E84}" srcOrd="0" destOrd="0" presId="urn:microsoft.com/office/officeart/2005/8/layout/vList4"/>
    <dgm:cxn modelId="{F41EB258-E523-4A4D-99E8-EB375DC1D968}" type="presParOf" srcId="{4F6C233A-9BB8-49CF-B139-7BBADC94822A}" destId="{01E0047D-F6B4-40D0-99CD-57A6F7BFA90B}" srcOrd="1" destOrd="0" presId="urn:microsoft.com/office/officeart/2005/8/layout/vList4"/>
    <dgm:cxn modelId="{36123B24-BF50-4EFC-89D7-9344933134AB}" type="presParOf" srcId="{4F6C233A-9BB8-49CF-B139-7BBADC94822A}" destId="{59683CBC-A081-481F-8934-B6F7D0C38FD6}" srcOrd="2" destOrd="0" presId="urn:microsoft.com/office/officeart/2005/8/layout/vList4"/>
    <dgm:cxn modelId="{F7A0ABD0-33CD-495F-A58E-F87F94F1D97A}" type="presParOf" srcId="{1C54CF78-FD1B-4147-8CC8-476C4C8B4FEB}" destId="{86D5960B-3B4C-4679-88E7-3CF7CDBB8FB6}" srcOrd="1" destOrd="0" presId="urn:microsoft.com/office/officeart/2005/8/layout/vList4"/>
    <dgm:cxn modelId="{D1D87102-9D6F-4F56-9725-A3C1A6A87778}" type="presParOf" srcId="{1C54CF78-FD1B-4147-8CC8-476C4C8B4FEB}" destId="{94050F8D-68B5-468C-A394-E0C4D8D65676}" srcOrd="2" destOrd="0" presId="urn:microsoft.com/office/officeart/2005/8/layout/vList4"/>
    <dgm:cxn modelId="{FDB81834-E107-4234-A278-8CB2029F7649}" type="presParOf" srcId="{94050F8D-68B5-468C-A394-E0C4D8D65676}" destId="{40C73404-D101-40B3-A207-9AABA794AEDF}" srcOrd="0" destOrd="0" presId="urn:microsoft.com/office/officeart/2005/8/layout/vList4"/>
    <dgm:cxn modelId="{13629124-F5B2-427D-B102-B33CCAC7DE9C}" type="presParOf" srcId="{94050F8D-68B5-468C-A394-E0C4D8D65676}" destId="{BBFB750F-995E-4681-B74C-33D21147D41D}" srcOrd="1" destOrd="0" presId="urn:microsoft.com/office/officeart/2005/8/layout/vList4"/>
    <dgm:cxn modelId="{6D544CE8-3BCA-4B2C-A0C6-6A01B005D2A3}" type="presParOf" srcId="{94050F8D-68B5-468C-A394-E0C4D8D65676}" destId="{D1B579A3-06CC-467E-94DB-8F3A4B45F80E}" srcOrd="2" destOrd="0" presId="urn:microsoft.com/office/officeart/2005/8/layout/vList4"/>
    <dgm:cxn modelId="{376D54B0-A0AA-4D58-8C97-7430706E1EA6}" type="presParOf" srcId="{1C54CF78-FD1B-4147-8CC8-476C4C8B4FEB}" destId="{F9CE4238-BA15-45DC-9CD1-D2FB0B4A3952}" srcOrd="3" destOrd="0" presId="urn:microsoft.com/office/officeart/2005/8/layout/vList4"/>
    <dgm:cxn modelId="{01700AC6-9225-472F-A494-7FC3E5B50EAD}" type="presParOf" srcId="{1C54CF78-FD1B-4147-8CC8-476C4C8B4FEB}" destId="{534CDBB9-4D61-4361-BEA3-60AD7EE892E1}" srcOrd="4" destOrd="0" presId="urn:microsoft.com/office/officeart/2005/8/layout/vList4"/>
    <dgm:cxn modelId="{F844B8F2-A5E9-415C-A8C7-93A81EC8385A}" type="presParOf" srcId="{534CDBB9-4D61-4361-BEA3-60AD7EE892E1}" destId="{F41C9B52-5BFD-4D45-87B9-EF465B2C1B86}" srcOrd="0" destOrd="0" presId="urn:microsoft.com/office/officeart/2005/8/layout/vList4"/>
    <dgm:cxn modelId="{4E160FCF-15A6-4FE4-B69B-1215D9240E39}" type="presParOf" srcId="{534CDBB9-4D61-4361-BEA3-60AD7EE892E1}" destId="{36469FDA-AA75-4B6C-900F-1D01DFB20800}" srcOrd="1" destOrd="0" presId="urn:microsoft.com/office/officeart/2005/8/layout/vList4"/>
    <dgm:cxn modelId="{4151ADA2-0909-493A-8412-C598D9C6CC51}" type="presParOf" srcId="{534CDBB9-4D61-4361-BEA3-60AD7EE892E1}" destId="{B5EC17D3-0E72-4D14-9296-2C61F6A2CE4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49F03B-B3DD-49F6-B653-BA2BB0AFB19B}">
      <dsp:nvSpPr>
        <dsp:cNvPr id="0" name=""/>
        <dsp:cNvSpPr/>
      </dsp:nvSpPr>
      <dsp:spPr>
        <a:xfrm>
          <a:off x="0" y="378316"/>
          <a:ext cx="8064896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74904" rIns="6259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žáky 5. až 9. tříd</a:t>
          </a:r>
          <a:endParaRPr lang="cs-CZ" sz="1800" kern="1200" dirty="0"/>
        </a:p>
      </dsp:txBody>
      <dsp:txXfrm>
        <a:off x="0" y="378316"/>
        <a:ext cx="8064896" cy="765450"/>
      </dsp:txXfrm>
    </dsp:sp>
    <dsp:sp modelId="{AE2602EA-A50E-453D-A64D-434687D65E32}">
      <dsp:nvSpPr>
        <dsp:cNvPr id="0" name=""/>
        <dsp:cNvSpPr/>
      </dsp:nvSpPr>
      <dsp:spPr>
        <a:xfrm>
          <a:off x="403244" y="112636"/>
          <a:ext cx="5645427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</a:rPr>
            <a:t>Pro koho</a:t>
          </a:r>
          <a:endParaRPr lang="cs-CZ" sz="1800" b="1" kern="1200" dirty="0">
            <a:solidFill>
              <a:schemeClr val="tx1"/>
            </a:solidFill>
          </a:endParaRPr>
        </a:p>
      </dsp:txBody>
      <dsp:txXfrm>
        <a:off x="403244" y="112636"/>
        <a:ext cx="5645427" cy="531360"/>
      </dsp:txXfrm>
    </dsp:sp>
    <dsp:sp modelId="{82EFC147-9410-4D03-B241-4FABA096F8AF}">
      <dsp:nvSpPr>
        <dsp:cNvPr id="0" name=""/>
        <dsp:cNvSpPr/>
      </dsp:nvSpPr>
      <dsp:spPr>
        <a:xfrm>
          <a:off x="0" y="1506646"/>
          <a:ext cx="8064896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74904" rIns="6259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3  Až 6</a:t>
          </a:r>
          <a:endParaRPr lang="cs-CZ" sz="1800" kern="1200" dirty="0"/>
        </a:p>
      </dsp:txBody>
      <dsp:txXfrm>
        <a:off x="0" y="1506646"/>
        <a:ext cx="8064896" cy="765450"/>
      </dsp:txXfrm>
    </dsp:sp>
    <dsp:sp modelId="{1BE0DC43-C975-40E1-AD3A-43B60B72E9EA}">
      <dsp:nvSpPr>
        <dsp:cNvPr id="0" name=""/>
        <dsp:cNvSpPr/>
      </dsp:nvSpPr>
      <dsp:spPr>
        <a:xfrm>
          <a:off x="403244" y="1240966"/>
          <a:ext cx="5645427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</a:rPr>
            <a:t>Počet hráčů</a:t>
          </a:r>
          <a:endParaRPr lang="cs-CZ" sz="1800" b="1" kern="1200" dirty="0">
            <a:solidFill>
              <a:schemeClr val="tx1"/>
            </a:solidFill>
          </a:endParaRPr>
        </a:p>
      </dsp:txBody>
      <dsp:txXfrm>
        <a:off x="403244" y="1240966"/>
        <a:ext cx="5645427" cy="531360"/>
      </dsp:txXfrm>
    </dsp:sp>
    <dsp:sp modelId="{8BCB0651-17DE-44CB-9340-1B4D60D1C646}">
      <dsp:nvSpPr>
        <dsp:cNvPr id="0" name=""/>
        <dsp:cNvSpPr/>
      </dsp:nvSpPr>
      <dsp:spPr>
        <a:xfrm>
          <a:off x="0" y="2634977"/>
          <a:ext cx="8064896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74904" rIns="6259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smtClean="0"/>
            <a:t>má podobu rozsáhlé zelené louky, kterou protéká potok s rybníkem</a:t>
          </a:r>
          <a:endParaRPr lang="cs-CZ" sz="1800" kern="1200" dirty="0"/>
        </a:p>
      </dsp:txBody>
      <dsp:txXfrm>
        <a:off x="0" y="2634977"/>
        <a:ext cx="8064896" cy="765450"/>
      </dsp:txXfrm>
    </dsp:sp>
    <dsp:sp modelId="{04287D70-63E2-4FAF-BE09-8DFE3ABE9215}">
      <dsp:nvSpPr>
        <dsp:cNvPr id="0" name=""/>
        <dsp:cNvSpPr/>
      </dsp:nvSpPr>
      <dsp:spPr>
        <a:xfrm>
          <a:off x="403244" y="2369296"/>
          <a:ext cx="5645427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</a:rPr>
            <a:t>Herní plán</a:t>
          </a:r>
          <a:endParaRPr lang="cs-CZ" sz="1800" b="1" kern="1200" dirty="0">
            <a:solidFill>
              <a:schemeClr val="tx1"/>
            </a:solidFill>
          </a:endParaRPr>
        </a:p>
      </dsp:txBody>
      <dsp:txXfrm>
        <a:off x="403244" y="2369296"/>
        <a:ext cx="5645427" cy="531360"/>
      </dsp:txXfrm>
    </dsp:sp>
    <dsp:sp modelId="{DAD867C2-B148-4582-8AB7-81BEDE8EA9A6}">
      <dsp:nvSpPr>
        <dsp:cNvPr id="0" name=""/>
        <dsp:cNvSpPr/>
      </dsp:nvSpPr>
      <dsp:spPr>
        <a:xfrm>
          <a:off x="0" y="3763307"/>
          <a:ext cx="8064896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74904" rIns="62592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smtClean="0"/>
            <a:t>je pomocí hracích karet postavit město, v němž dokáže co nejlépe skloubit ekologická, ekonomická a sociální hlediska.</a:t>
          </a:r>
          <a:endParaRPr lang="cs-CZ" sz="1800" kern="1200" dirty="0"/>
        </a:p>
      </dsp:txBody>
      <dsp:txXfrm>
        <a:off x="0" y="3763307"/>
        <a:ext cx="8064896" cy="1020600"/>
      </dsp:txXfrm>
    </dsp:sp>
    <dsp:sp modelId="{5DAC6ABC-8928-41CA-8259-7FE0B805DA56}">
      <dsp:nvSpPr>
        <dsp:cNvPr id="0" name=""/>
        <dsp:cNvSpPr/>
      </dsp:nvSpPr>
      <dsp:spPr>
        <a:xfrm>
          <a:off x="403244" y="3497627"/>
          <a:ext cx="5645427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</a:rPr>
            <a:t>Úkol hry</a:t>
          </a:r>
          <a:endParaRPr lang="cs-CZ" sz="1800" b="1" kern="1200" dirty="0">
            <a:solidFill>
              <a:schemeClr val="tx1"/>
            </a:solidFill>
          </a:endParaRPr>
        </a:p>
      </dsp:txBody>
      <dsp:txXfrm>
        <a:off x="403244" y="3497627"/>
        <a:ext cx="5645427" cy="531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47297B-5F33-4AE7-85B5-75860A97C2E2}">
      <dsp:nvSpPr>
        <dsp:cNvPr id="0" name=""/>
        <dsp:cNvSpPr/>
      </dsp:nvSpPr>
      <dsp:spPr>
        <a:xfrm rot="5400000">
          <a:off x="5153085" y="-2083500"/>
          <a:ext cx="872016" cy="526032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Dostatečný počet herních souborů pro využití ve třídě.</a:t>
          </a:r>
          <a:endParaRPr lang="cs-CZ" sz="2000" kern="1200" dirty="0"/>
        </a:p>
      </dsp:txBody>
      <dsp:txXfrm rot="5400000">
        <a:off x="5153085" y="-2083500"/>
        <a:ext cx="872016" cy="5260323"/>
      </dsp:txXfrm>
    </dsp:sp>
    <dsp:sp modelId="{FA950127-0F70-48BE-82D2-564CBB508B01}">
      <dsp:nvSpPr>
        <dsp:cNvPr id="0" name=""/>
        <dsp:cNvSpPr/>
      </dsp:nvSpPr>
      <dsp:spPr>
        <a:xfrm>
          <a:off x="0" y="1651"/>
          <a:ext cx="2958932" cy="1090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solidFill>
                <a:schemeClr val="tx1"/>
              </a:solidFill>
            </a:rPr>
            <a:t>Kompletní herní soubory</a:t>
          </a:r>
          <a:endParaRPr lang="cs-CZ" sz="2200" b="1" kern="1200" dirty="0">
            <a:solidFill>
              <a:schemeClr val="tx1"/>
            </a:solidFill>
          </a:endParaRPr>
        </a:p>
      </dsp:txBody>
      <dsp:txXfrm>
        <a:off x="0" y="1651"/>
        <a:ext cx="2958932" cy="1090020"/>
      </dsp:txXfrm>
    </dsp:sp>
    <dsp:sp modelId="{E50C3E24-E84C-4B16-B231-7D7AC40751A6}">
      <dsp:nvSpPr>
        <dsp:cNvPr id="0" name=""/>
        <dsp:cNvSpPr/>
      </dsp:nvSpPr>
      <dsp:spPr>
        <a:xfrm rot="5400000">
          <a:off x="5153085" y="-938978"/>
          <a:ext cx="872016" cy="526032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náměty a podklady pro využití hry v hodinách, náměty na projekty vztahující se ke hře atd.</a:t>
          </a:r>
          <a:endParaRPr lang="cs-CZ" sz="2000" kern="1200" dirty="0"/>
        </a:p>
      </dsp:txBody>
      <dsp:txXfrm rot="5400000">
        <a:off x="5153085" y="-938978"/>
        <a:ext cx="872016" cy="5260323"/>
      </dsp:txXfrm>
    </dsp:sp>
    <dsp:sp modelId="{4334FE27-442F-4065-B452-E347BA746B1D}">
      <dsp:nvSpPr>
        <dsp:cNvPr id="0" name=""/>
        <dsp:cNvSpPr/>
      </dsp:nvSpPr>
      <dsp:spPr>
        <a:xfrm>
          <a:off x="0" y="1146173"/>
          <a:ext cx="2958932" cy="1090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solidFill>
                <a:schemeClr val="tx1"/>
              </a:solidFill>
            </a:rPr>
            <a:t>Pedagogické materiály</a:t>
          </a:r>
          <a:endParaRPr lang="cs-CZ" sz="2200" b="1" kern="1200" dirty="0">
            <a:solidFill>
              <a:schemeClr val="tx1"/>
            </a:solidFill>
          </a:endParaRPr>
        </a:p>
      </dsp:txBody>
      <dsp:txXfrm>
        <a:off x="0" y="1146173"/>
        <a:ext cx="2958932" cy="1090020"/>
      </dsp:txXfrm>
    </dsp:sp>
    <dsp:sp modelId="{62690159-B9F1-445C-B9F5-C9EEB5252809}">
      <dsp:nvSpPr>
        <dsp:cNvPr id="0" name=""/>
        <dsp:cNvSpPr/>
      </dsp:nvSpPr>
      <dsp:spPr>
        <a:xfrm rot="5400000">
          <a:off x="5153085" y="205543"/>
          <a:ext cx="872016" cy="526032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Finanční odměna za zajištění činnosti související s využitím her na škole.</a:t>
          </a:r>
          <a:endParaRPr lang="cs-CZ" sz="2000" kern="1200" dirty="0"/>
        </a:p>
      </dsp:txBody>
      <dsp:txXfrm rot="5400000">
        <a:off x="5153085" y="205543"/>
        <a:ext cx="872016" cy="5260323"/>
      </dsp:txXfrm>
    </dsp:sp>
    <dsp:sp modelId="{190AA0B7-7134-403F-851B-ABEE2625B157}">
      <dsp:nvSpPr>
        <dsp:cNvPr id="0" name=""/>
        <dsp:cNvSpPr/>
      </dsp:nvSpPr>
      <dsp:spPr>
        <a:xfrm>
          <a:off x="0" y="2290694"/>
          <a:ext cx="2958932" cy="1090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solidFill>
                <a:schemeClr val="tx1"/>
              </a:solidFill>
            </a:rPr>
            <a:t>Finanční podporu pro školního koordinátora</a:t>
          </a:r>
          <a:endParaRPr lang="cs-CZ" sz="2200" b="1" kern="1200" dirty="0">
            <a:solidFill>
              <a:schemeClr val="tx1"/>
            </a:solidFill>
          </a:endParaRPr>
        </a:p>
      </dsp:txBody>
      <dsp:txXfrm>
        <a:off x="0" y="2290694"/>
        <a:ext cx="2958932" cy="10900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5E92-97B3-4082-8C51-1134854B2B22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3FFDA-2222-4A69-940E-A584D32829A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Každý žák se ocitne v roli starosty, který postupně rozvíjí svoje městečko, a musí při tom vhodně skloubit ekonomické, sociální i ekologické projekty. Součástí projektu budou jak podrobné metodiky a pracovní listy, které ulehčí učitelům práci, tak i atraktivní internetové rozhraní pro plnění úkolů navázaných na reálné prostředí, ve kterém žáci žijí.</a:t>
            </a:r>
          </a:p>
          <a:p>
            <a:endParaRPr lang="cs-CZ" dirty="0" smtClean="0"/>
          </a:p>
          <a:p>
            <a:r>
              <a:rPr lang="cs-CZ" dirty="0" smtClean="0"/>
              <a:t>Environmentální výchova si však neklade za cíl naučit děti "jen" neplýtvat a přírodu chránit, ale především zodpovědně s ní zacházet. Můžete vymýtit všechny továrny ze svého okolí, ale kde potom vyrobíte oblečení, auta nebo léky? Chcete znát nejlepší řešení, jak to všechno udělat? Žádné spolehlivé není, nicméně je dobré začít u sebe, chovat se k přírodě vždy zodpovědně... Když bude podobná moudra odříkávat učitel od katedry, polovina žáků brzy usne. Lepší je si to rovnou zahrát.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FFDA-2222-4A69-940E-A584D32829A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Každý žák se ocitne v roli starosty, který postupně rozvíjí svoje městečko, a musí při tom vhodně skloubit ekonomické, sociální i ekologické projekty. Součástí projektu budou jak podrobné metodiky a pracovní listy, které ulehčí učitelům práci, tak i atraktivní internetové rozhraní pro plnění úkolů navázaných na reálné prostředí, ve kterém žáci žijí.</a:t>
            </a:r>
          </a:p>
          <a:p>
            <a:endParaRPr lang="cs-CZ" dirty="0" smtClean="0"/>
          </a:p>
          <a:p>
            <a:r>
              <a:rPr lang="cs-CZ" dirty="0" smtClean="0"/>
              <a:t>Environmentální výchova si však neklade za cíl naučit děti "jen" neplýtvat a přírodu chránit, ale především zodpovědně s ní zacházet. Můžete vymýtit všechny továrny ze svého okolí, ale kde potom vyrobíte oblečení, auta nebo léky? Chcete znát nejlepší řešení, jak to všechno udělat? Žádné spolehlivé není, nicméně je dobré začít u sebe, chovat se k přírodě vždy zodpovědně... Když bude podobná moudra odříkávat učitel od katedry, polovina žáků brzy usne. Lepší je si to rovnou zahrát.</a:t>
            </a:r>
          </a:p>
          <a:p>
            <a:endParaRPr lang="cs-CZ" dirty="0" smtClean="0"/>
          </a:p>
          <a:p>
            <a:r>
              <a:rPr lang="cs-CZ" dirty="0" smtClean="0"/>
              <a:t> Podobná Osadníci z katanu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FFDA-2222-4A69-940E-A584D32829AA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Každý žák se ocitne v roli starosty, který postupně rozvíjí svoje městečko, a musí při tom vhodně skloubit ekonomické, sociální i ekologické projekty. Součástí projektu budou jak podrobné metodiky a pracovní listy, které ulehčí učitelům práci, tak i atraktivní internetové rozhraní pro plnění úkolů navázaných na reálné prostředí, ve kterém žáci žijí.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FFDA-2222-4A69-940E-A584D32829A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Každý žák se ocitne v roli starosty, který postupně rozvíjí svoje městečko, a musí při tom vhodně skloubit ekonomické, sociální i ekologické projekty. Součástí projektu budou jak podrobné metodiky a pracovní listy, které ulehčí učitelům práci, tak i atraktivní internetové rozhraní pro plnění úkolů navázaných na reálné prostředí, ve kterém žáci žijí.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FFDA-2222-4A69-940E-A584D32829AA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Smyslem soutěže je lépe poznat a zajímavě popsat své město nebo svou vesnici z hlediska veřejného prostoru.</a:t>
            </a:r>
          </a:p>
          <a:p>
            <a:endParaRPr lang="cs-CZ" dirty="0" smtClean="0"/>
          </a:p>
          <a:p>
            <a:r>
              <a:rPr lang="cs-CZ" dirty="0" smtClean="0"/>
              <a:t>Soutěžit mohou školní třídy či skupiny žáků (pěti- až patnáctičlenné skupiny) základních škol nebo odpovídajících ročníků víceletých gymnázií pod vedením svého učitele. Skupina má za úkol připravit do soutěže tři věci:</a:t>
            </a:r>
          </a:p>
          <a:p>
            <a:endParaRPr lang="cs-CZ" dirty="0" smtClean="0"/>
          </a:p>
          <a:p>
            <a:r>
              <a:rPr lang="cs-CZ" dirty="0" smtClean="0"/>
              <a:t>Co můžete vyhrát?</a:t>
            </a:r>
          </a:p>
          <a:p>
            <a:endParaRPr lang="cs-CZ" dirty="0" smtClean="0"/>
          </a:p>
          <a:p>
            <a:r>
              <a:rPr lang="cs-CZ" dirty="0" smtClean="0"/>
              <a:t>Ze všech soutěžících vybereme po poradě 3 vítězné týmy. </a:t>
            </a:r>
          </a:p>
          <a:p>
            <a:endParaRPr lang="cs-CZ" dirty="0" smtClean="0"/>
          </a:p>
          <a:p>
            <a:r>
              <a:rPr lang="cs-CZ" dirty="0" smtClean="0"/>
              <a:t>Každý člen vítězného týmu získá výherní certifikát, vlastní hru </a:t>
            </a:r>
            <a:r>
              <a:rPr lang="cs-CZ" dirty="0" err="1" smtClean="0"/>
              <a:t>Ekopolis</a:t>
            </a:r>
            <a:r>
              <a:rPr lang="cs-CZ" dirty="0" smtClean="0"/>
              <a:t>, doprovodnou knížku a plakát. Navíc každý vítězný tým dostane skvělé </a:t>
            </a:r>
            <a:r>
              <a:rPr lang="cs-CZ" dirty="0" err="1" smtClean="0"/>
              <a:t>Antquarium</a:t>
            </a:r>
            <a:r>
              <a:rPr lang="cs-CZ" dirty="0" smtClean="0"/>
              <a:t> - supermoderní mravenčí farmu, kterou si mohou dát třeba do třídy.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FFDA-2222-4A69-940E-A584D32829AA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Mapu svého města či vesnice (kde se nachází škola) a blízkého okolí s popisky základních staveb, kde vyznačí oblasti "modré" (místa pro bydlení a obyvatele), "červené" (místa průmyslu a dopravy) a "zelené" (místa přírodní a ekologická). Mapa může být nakreslená, tištěná, vyfocená nebo na webových stránkách. Hodnotit se bude, jak zakreslené oblasti odpovídají skutečnosti i originalita a kvalita grafického zpracování. Fantazii se meze nekladou!</a:t>
            </a:r>
          </a:p>
          <a:p>
            <a:r>
              <a:rPr lang="cs-CZ" dirty="0" smtClean="0"/>
              <a:t>Popis 5-10 staveb, které žáci považují ve svém městě či vesnici za významné. Hlavně jde o to si uvědomit, proč jsou významné. Mohou to být stavby "modré", "červené" i "zelené", ekologické i znečišťující, velké i malé. Skupina také na mapě </a:t>
            </a:r>
            <a:r>
              <a:rPr lang="cs-CZ" dirty="0" err="1" smtClean="0"/>
              <a:t>Ekopolis</a:t>
            </a:r>
            <a:r>
              <a:rPr lang="cs-CZ" dirty="0" smtClean="0"/>
              <a:t> (/</a:t>
            </a:r>
            <a:r>
              <a:rPr lang="cs-CZ" dirty="0" err="1" smtClean="0"/>
              <a:t>ekomapa.aspx</a:t>
            </a:r>
            <a:r>
              <a:rPr lang="cs-CZ" dirty="0" smtClean="0"/>
              <a:t>) vyznačí, kde lze tyto stavby najít, doplní je obrázkem nebo fotografií nebo třeba osobním příběhem, který se odehrál zrovna na tomto místě.</a:t>
            </a:r>
          </a:p>
          <a:p>
            <a:r>
              <a:rPr lang="cs-CZ" dirty="0" smtClean="0"/>
              <a:t>Dopis starostce nebo starostovi vašeho města či vesnice. V dopise žáci vyjádří, co se jim na jejich městě líbí a co nelíbí, především z hlediska života v něm. Mohou například napsat, které stavby jim připadají ošklivé, kde se jim špatně dýchá, ale i třeba kam rádi chodí na procházky a kde si hrají. Dopis by měl obsahovat konkrétní návrh nebo návrhy, co by bylo dobré změnit. Hodnotí se hlavně to, jak skupina dokáže formulovat svá stanoviska a doporučení.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FFDA-2222-4A69-940E-A584D32829AA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FFDA-2222-4A69-940E-A584D32829AA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Každý žák se ocitne v roli starosty, který postupně rozvíjí svoje městečko, a musí při tom vhodně skloubit ekonomické, sociální i ekologické projekty. Součástí projektu budou jak podrobné metodiky a pracovní listy, které ulehčí učitelům práci, tak i atraktivní internetové rozhraní pro plnění úkolů navázaných na reálné prostředí, ve kterém žáci žijí.</a:t>
            </a:r>
          </a:p>
          <a:p>
            <a:endParaRPr lang="cs-CZ" dirty="0" smtClean="0"/>
          </a:p>
          <a:p>
            <a:r>
              <a:rPr lang="cs-CZ" dirty="0" smtClean="0"/>
              <a:t>Environmentální výchova si však neklade za cíl naučit děti "jen" neplýtvat a přírodu chránit, ale především zodpovědně s ní zacházet. Můžete vymýtit všechny továrny ze svého okolí, ale kde potom vyrobíte oblečení, auta nebo léky? Chcete znát nejlepší řešení, jak to všechno udělat? Žádné spolehlivé není, nicméně je dobré začít u sebe, chovat se k přírodě vždy zodpovědně... Když bude podobná moudra odříkávat učitel od katedry, polovina žáků brzy usne. Lepší je si to rovnou zahrát.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FFDA-2222-4A69-940E-A584D32829AA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3FFDA-2222-4A69-940E-A584D32829AA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03F7-2E08-42FD-A5AC-F95389EC0DEC}" type="datetime1">
              <a:rPr lang="cs-CZ" smtClean="0"/>
              <a:pPr/>
              <a:t>14.12.2012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F7E-0FA7-47DA-A707-9C9EF59517F3}" type="datetime1">
              <a:rPr lang="cs-CZ" smtClean="0"/>
              <a:pPr/>
              <a:t>14.12.2012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A22B-E67A-4B9D-A970-7594F179020A}" type="datetime1">
              <a:rPr lang="cs-CZ" smtClean="0"/>
              <a:pPr/>
              <a:t>14.12.2012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FE90-6273-41AB-948C-389149A9E5F4}" type="datetime1">
              <a:rPr lang="cs-CZ" smtClean="0"/>
              <a:pPr/>
              <a:t>14.12.2012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2E94-6EB4-42B1-864A-DE0743BC8EB9}" type="datetime1">
              <a:rPr lang="cs-CZ" smtClean="0"/>
              <a:pPr/>
              <a:t>14.12.2012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6EEB-2FBB-44EA-80A5-C24106E6F181}" type="datetime1">
              <a:rPr lang="cs-CZ" smtClean="0"/>
              <a:pPr/>
              <a:t>14.12.2012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59E3-6852-4A14-9899-81D39E4974C3}" type="datetime1">
              <a:rPr lang="cs-CZ" smtClean="0"/>
              <a:pPr/>
              <a:t>14.12.2012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3509-B1CD-435D-A5CE-86041A6F67BC}" type="datetime1">
              <a:rPr lang="cs-CZ" smtClean="0"/>
              <a:pPr/>
              <a:t>14.12.2012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286B-F584-479D-88BD-785B2BD9B1DC}" type="datetime1">
              <a:rPr lang="cs-CZ" smtClean="0"/>
              <a:pPr/>
              <a:t>14.12.2012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3F54-4C13-4F97-9BEA-0CF62B503786}" type="datetime1">
              <a:rPr lang="cs-CZ" smtClean="0"/>
              <a:pPr/>
              <a:t>14.12.2012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E8C9F68-4126-41D0-B3EC-BA6850CE54A8}" type="datetime1">
              <a:rPr lang="cs-CZ" smtClean="0"/>
              <a:pPr/>
              <a:t>14.12.2012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B208740-DD3F-43DF-BFE2-E84DAD9B0F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C21F39A-7961-4222-A529-C039AF010799}" type="datetime1">
              <a:rPr lang="cs-CZ" smtClean="0"/>
              <a:pPr/>
              <a:t>14.12.2012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B208740-DD3F-43DF-BFE2-E84DAD9B0FB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dissolv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polis.cz/menu/hra-duel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kopolis.cz/media/6609/pravidla_3_komplet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o.cz/esf/mlok/seminarPrihlaska.a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8077200" cy="149961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Michal Štrajt, Ondřej nakládal, Marek Dvořák a Jiří Valášek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 descr="Ekopolis_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1"/>
            <a:ext cx="6383283" cy="1944216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301608" cy="138539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Soutěž poznej své</a:t>
            </a:r>
            <a:br>
              <a:rPr lang="cs-CZ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město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Skupina má za úkol připravit do soutěže tři věci:    </a:t>
            </a:r>
          </a:p>
        </p:txBody>
      </p:sp>
      <p:pic>
        <p:nvPicPr>
          <p:cNvPr id="4" name="Obrázek 3" descr="Ekopolis_LOGO_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3384376" cy="103081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0" y="2780928"/>
          <a:ext cx="8952656" cy="40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148064" y="234888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ekopolis.cz</a:t>
            </a:r>
            <a:r>
              <a:rPr lang="cs-CZ" dirty="0" smtClean="0"/>
              <a:t>/</a:t>
            </a:r>
            <a:r>
              <a:rPr lang="cs-CZ" dirty="0" err="1" smtClean="0"/>
              <a:t>pdf</a:t>
            </a:r>
            <a:r>
              <a:rPr lang="cs-CZ" dirty="0" smtClean="0"/>
              <a:t>/</a:t>
            </a:r>
            <a:r>
              <a:rPr lang="cs-CZ" dirty="0" err="1" smtClean="0"/>
              <a:t>soutez</a:t>
            </a:r>
            <a:r>
              <a:rPr lang="cs-CZ" dirty="0" smtClean="0"/>
              <a:t>_</a:t>
            </a:r>
            <a:r>
              <a:rPr lang="cs-CZ" dirty="0" err="1" smtClean="0"/>
              <a:t>materialy</a:t>
            </a:r>
            <a:r>
              <a:rPr lang="cs-CZ" dirty="0" smtClean="0"/>
              <a:t>/ZS_</a:t>
            </a:r>
            <a:r>
              <a:rPr lang="cs-CZ" dirty="0" err="1" smtClean="0"/>
              <a:t>Videcska</a:t>
            </a:r>
            <a:r>
              <a:rPr lang="cs-CZ" dirty="0" smtClean="0"/>
              <a:t>_</a:t>
            </a:r>
            <a:r>
              <a:rPr lang="cs-CZ" dirty="0" err="1" smtClean="0"/>
              <a:t>Ekomaci.pdf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Online hra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ekopolis.cz</a:t>
            </a:r>
            <a:r>
              <a:rPr lang="cs-CZ" dirty="0" smtClean="0">
                <a:hlinkClick r:id="rId3"/>
              </a:rPr>
              <a:t>/menu/hra-duel.</a:t>
            </a:r>
            <a:r>
              <a:rPr lang="cs-CZ" dirty="0" err="1" smtClean="0">
                <a:hlinkClick r:id="rId3"/>
              </a:rPr>
              <a:t>aspx</a:t>
            </a:r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Podobná pravidla</a:t>
            </a:r>
          </a:p>
          <a:p>
            <a:pPr lvl="1" algn="just"/>
            <a:r>
              <a:rPr lang="cs-CZ" dirty="0" smtClean="0"/>
              <a:t>Pouze dva hráči</a:t>
            </a:r>
          </a:p>
          <a:p>
            <a:pPr lvl="1" algn="just"/>
            <a:r>
              <a:rPr lang="cs-CZ" dirty="0" smtClean="0"/>
              <a:t>Hra končí po určitém počtu kolech (podle obtížnosti)</a:t>
            </a:r>
          </a:p>
          <a:p>
            <a:pPr lvl="1" algn="just"/>
            <a:r>
              <a:rPr lang="cs-CZ" dirty="0" smtClean="0"/>
              <a:t>Ve hře se nehraje s událostmi</a:t>
            </a:r>
            <a:endParaRPr lang="cs-CZ" dirty="0"/>
          </a:p>
        </p:txBody>
      </p:sp>
      <p:pic>
        <p:nvPicPr>
          <p:cNvPr id="4" name="Obrázek 3" descr="Ekopolis_LOGO_f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88640"/>
            <a:ext cx="3384376" cy="1030811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3481-1288829512_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4000" cy="73448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Pravidla stolní hry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ekopolis.cz</a:t>
            </a:r>
            <a:r>
              <a:rPr lang="cs-CZ" dirty="0" smtClean="0">
                <a:hlinkClick r:id="rId4"/>
              </a:rPr>
              <a:t>/media/6609/pravidla_3_komplet.</a:t>
            </a:r>
            <a:r>
              <a:rPr lang="cs-CZ" dirty="0" err="1" smtClean="0">
                <a:hlinkClick r:id="rId4"/>
              </a:rPr>
              <a:t>pdf</a:t>
            </a:r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>
              <a:buNone/>
            </a:pPr>
            <a:endParaRPr lang="cs-CZ" dirty="0"/>
          </a:p>
        </p:txBody>
      </p:sp>
      <p:pic>
        <p:nvPicPr>
          <p:cNvPr id="4" name="Obrázek 3" descr="Ekopolis_LOGO_fin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88640"/>
            <a:ext cx="3384376" cy="1030811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Jdeme hrát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P31600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900592" cy="7425444"/>
          </a:xfrm>
        </p:spPr>
      </p:pic>
      <p:pic>
        <p:nvPicPr>
          <p:cNvPr id="4" name="Obrázek 3" descr="Ekopolis_LOGO_f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88640"/>
            <a:ext cx="3384376" cy="1030811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O co jde ?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Cílem projektu je vytvořit atraktivní stolní didaktickou hru, která bude široce využitelná při výuce průřezového tématu</a:t>
            </a:r>
          </a:p>
          <a:p>
            <a:pPr lvl="1" algn="just"/>
            <a:r>
              <a:rPr lang="cs-CZ" dirty="0" smtClean="0"/>
              <a:t> </a:t>
            </a:r>
            <a:r>
              <a:rPr lang="cs-CZ" b="1" dirty="0" smtClean="0"/>
              <a:t>environmentální výchova</a:t>
            </a:r>
            <a:r>
              <a:rPr lang="cs-CZ" dirty="0" smtClean="0"/>
              <a:t>.</a:t>
            </a:r>
          </a:p>
          <a:p>
            <a:pPr lvl="1" algn="just"/>
            <a:endParaRPr lang="cs-CZ" dirty="0" smtClean="0"/>
          </a:p>
          <a:p>
            <a:pPr algn="just"/>
            <a:r>
              <a:rPr lang="cs-CZ" dirty="0" smtClean="0"/>
              <a:t>Přihláška pro školy</a:t>
            </a:r>
          </a:p>
          <a:p>
            <a:pPr lvl="1" algn="just"/>
            <a:r>
              <a:rPr lang="cs-CZ" dirty="0" smtClean="0"/>
              <a:t>Na webu</a:t>
            </a:r>
          </a:p>
          <a:p>
            <a:pPr lvl="1" algn="just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scio.cz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esf</a:t>
            </a:r>
            <a:r>
              <a:rPr lang="cs-CZ" dirty="0" smtClean="0">
                <a:hlinkClick r:id="rId3"/>
              </a:rPr>
              <a:t>/mlok/</a:t>
            </a:r>
            <a:r>
              <a:rPr lang="cs-CZ" dirty="0" err="1" smtClean="0">
                <a:hlinkClick r:id="rId3"/>
              </a:rPr>
              <a:t>seminarPrihlaska.asp</a:t>
            </a:r>
            <a:endParaRPr lang="cs-CZ" dirty="0" smtClean="0"/>
          </a:p>
          <a:p>
            <a:pPr lvl="1" algn="just"/>
            <a:r>
              <a:rPr lang="cs-CZ" dirty="0" smtClean="0"/>
              <a:t>ZDARMA</a:t>
            </a:r>
          </a:p>
          <a:p>
            <a:pPr algn="just"/>
            <a:endParaRPr lang="cs-CZ" dirty="0"/>
          </a:p>
        </p:txBody>
      </p:sp>
      <p:pic>
        <p:nvPicPr>
          <p:cNvPr id="4" name="Obrázek 3" descr="Ekopolis_LOGO_f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88640"/>
            <a:ext cx="3384376" cy="1030811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O co jde ?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cs-CZ" dirty="0" smtClean="0"/>
          </a:p>
          <a:p>
            <a:pPr algn="just"/>
            <a:endParaRPr lang="cs-CZ" dirty="0"/>
          </a:p>
        </p:txBody>
      </p:sp>
      <p:pic>
        <p:nvPicPr>
          <p:cNvPr id="4" name="Obrázek 3" descr="Ekopolis_LOGO_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3384376" cy="103081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467544" y="1700808"/>
          <a:ext cx="80648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Proč mít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Ekopolis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Environmentální výchovu není snadné vždy implementovat do výuky. </a:t>
            </a:r>
          </a:p>
          <a:p>
            <a:pPr algn="just"/>
            <a:r>
              <a:rPr lang="cs-CZ" dirty="0" smtClean="0"/>
              <a:t>Projekt </a:t>
            </a:r>
            <a:r>
              <a:rPr lang="cs-CZ" dirty="0" err="1" smtClean="0"/>
              <a:t>Ekopolis</a:t>
            </a:r>
            <a:r>
              <a:rPr lang="cs-CZ" dirty="0" smtClean="0"/>
              <a:t> představuje atraktivní a účinnou pomůcku, která nejenže rozšíří znalosti žáků v této oblasti, ale směřuje také k úpravě jejich postojů a hodnot.</a:t>
            </a:r>
            <a:endParaRPr lang="cs-CZ" dirty="0"/>
          </a:p>
        </p:txBody>
      </p:sp>
      <p:pic>
        <p:nvPicPr>
          <p:cNvPr id="4" name="Obrázek 3" descr="Ekopolis_LOGO_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3384376" cy="1030811"/>
          </a:xfrm>
          <a:prstGeom prst="rect">
            <a:avLst/>
          </a:prstGeom>
        </p:spPr>
      </p:pic>
      <p:pic>
        <p:nvPicPr>
          <p:cNvPr id="5" name="Obrázek 4" descr="502px-Factory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149080"/>
            <a:ext cx="3384376" cy="2952902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Co školy v rámci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projektu získají?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19256" cy="338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ázek 3" descr="Ekopolis_LOGO_fin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188640"/>
            <a:ext cx="3384376" cy="1030811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229201"/>
            <a:ext cx="76328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dirty="0" smtClean="0"/>
              <a:t>Projekt je spolufinancovaný z Evropského fondu a státního rozpočtu ČR.</a:t>
            </a:r>
          </a:p>
          <a:p>
            <a:pPr lvl="0"/>
            <a:r>
              <a:rPr lang="cs-CZ" sz="2400" dirty="0" smtClean="0"/>
              <a:t>Díky financím ze strukturálních fondů EU je k dispozici všem zapojeným školám zcela </a:t>
            </a:r>
            <a:r>
              <a:rPr lang="cs-CZ" sz="2400" b="1" dirty="0" smtClean="0"/>
              <a:t>ZDARMA</a:t>
            </a:r>
            <a:r>
              <a:rPr lang="cs-CZ" sz="2400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Projekty </a:t>
            </a:r>
            <a:br>
              <a:rPr lang="cs-CZ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v rámci projektu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rámci hry </a:t>
            </a:r>
            <a:r>
              <a:rPr lang="cs-CZ" dirty="0" err="1" smtClean="0"/>
              <a:t>Ekopolis</a:t>
            </a:r>
            <a:r>
              <a:rPr lang="cs-CZ" dirty="0" smtClean="0"/>
              <a:t> je možné vytvářet samostatné projekty, které spadají do oblasti environmentální výchovy.</a:t>
            </a:r>
          </a:p>
          <a:p>
            <a:r>
              <a:rPr lang="cs-CZ" dirty="0" smtClean="0"/>
              <a:t>Projekty je možné obsluhovat z webových stránek.  </a:t>
            </a:r>
            <a:endParaRPr lang="cs-CZ" dirty="0"/>
          </a:p>
        </p:txBody>
      </p:sp>
      <p:pic>
        <p:nvPicPr>
          <p:cNvPr id="4" name="Obrázek 3" descr="Ekopolis_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88640"/>
            <a:ext cx="3384376" cy="1030811"/>
          </a:xfrm>
          <a:prstGeom prst="rect">
            <a:avLst/>
          </a:prstGeom>
        </p:spPr>
      </p:pic>
      <p:pic>
        <p:nvPicPr>
          <p:cNvPr id="5" name="Obrázek 4" descr="ekopoli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221088"/>
            <a:ext cx="2890997" cy="2168248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Ošklivé místo </a:t>
            </a:r>
            <a:br>
              <a:rPr lang="cs-CZ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v okolí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Vyfotografuj místo ve svém okolí, které se ti nelíbí. </a:t>
            </a:r>
          </a:p>
        </p:txBody>
      </p:sp>
      <p:pic>
        <p:nvPicPr>
          <p:cNvPr id="4" name="Obrázek 3" descr="Ekopolis_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88640"/>
            <a:ext cx="3384376" cy="1030811"/>
          </a:xfrm>
          <a:prstGeom prst="rect">
            <a:avLst/>
          </a:prstGeom>
        </p:spPr>
      </p:pic>
      <p:pic>
        <p:nvPicPr>
          <p:cNvPr id="5" name="Obrázek 4" descr="fashion-landfill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84984"/>
            <a:ext cx="5004048" cy="33360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1520" y="2924944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Skladka plna odpadku starých a nepotřebných věci . Velice znečišťuje pudu , poušti do ni nebezpečně látky... Občas tam najdeme věci které by se mohly recyklovat a lepe využít...tyto věci tam můžou ležet navždy ,protože se nerozkládají... Chtěla bych najit lepši způsob jejich využití..nenechte těmito odpadky zamořit celou planetu , je lepší využití a to RECYKLACE ! Recyklujte , má to smysl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Naše město </a:t>
            </a:r>
            <a:br>
              <a:rPr lang="cs-CZ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před sto lety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Zkus najít obrázek nebo fotku tvého města, nejlépe tak před sto lety. </a:t>
            </a:r>
            <a:endParaRPr lang="cs-CZ" dirty="0"/>
          </a:p>
        </p:txBody>
      </p:sp>
      <p:pic>
        <p:nvPicPr>
          <p:cNvPr id="4" name="Obrázek 3" descr="Ekopolis_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88640"/>
            <a:ext cx="3384376" cy="1030811"/>
          </a:xfrm>
          <a:prstGeom prst="rect">
            <a:avLst/>
          </a:prstGeom>
        </p:spPr>
      </p:pic>
      <p:pic>
        <p:nvPicPr>
          <p:cNvPr id="5" name="Obrázek 4" descr="hlavako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77072"/>
            <a:ext cx="3810000" cy="2333625"/>
          </a:xfrm>
          <a:prstGeom prst="rect">
            <a:avLst/>
          </a:prstGeom>
        </p:spPr>
      </p:pic>
      <p:pic>
        <p:nvPicPr>
          <p:cNvPr id="6" name="Obrázek 5" descr="hlavak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077072"/>
            <a:ext cx="2960828" cy="2361260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3635896" y="4797152"/>
            <a:ext cx="2376264" cy="10801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489656"/>
            <a:ext cx="3524051" cy="23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301608" cy="138539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Další možnosti </a:t>
            </a:r>
            <a:br>
              <a:rPr lang="cs-CZ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využití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/>
              <a:t>Soutěž "Poznej své město"</a:t>
            </a:r>
          </a:p>
          <a:p>
            <a:pPr algn="just"/>
            <a:r>
              <a:rPr lang="cs-CZ" dirty="0" smtClean="0"/>
              <a:t>Celorepubliková soutěž společnosti </a:t>
            </a:r>
            <a:r>
              <a:rPr lang="cs-CZ" b="1" dirty="0" err="1" smtClean="0"/>
              <a:t>Scio</a:t>
            </a:r>
            <a:endParaRPr lang="cs-CZ" b="1" dirty="0" smtClean="0"/>
          </a:p>
          <a:p>
            <a:pPr algn="just"/>
            <a:r>
              <a:rPr lang="cs-CZ" dirty="0" smtClean="0"/>
              <a:t>Smyslem soutěže je lépe poznat a zajímavě popsat své město nebo svou vesnici z hlediska veřejného prostoru.</a:t>
            </a:r>
          </a:p>
        </p:txBody>
      </p:sp>
      <p:pic>
        <p:nvPicPr>
          <p:cNvPr id="4" name="Obrázek 3" descr="Ekopolis_LOGO_f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88640"/>
            <a:ext cx="3384376" cy="1030811"/>
          </a:xfrm>
          <a:prstGeom prst="rect">
            <a:avLst/>
          </a:prstGeom>
        </p:spPr>
      </p:pic>
      <p:pic>
        <p:nvPicPr>
          <p:cNvPr id="6" name="Obrázek 5" descr="B-sko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8963" y="4265083"/>
            <a:ext cx="3005037" cy="2592917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740-DD3F-43DF-BFE2-E84DAD9B0FB3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Vlastní 1 abc">
      <a:dk1>
        <a:srgbClr val="000000"/>
      </a:dk1>
      <a:lt1>
        <a:sysClr val="window" lastClr="FFFFFF"/>
      </a:lt1>
      <a:dk2>
        <a:srgbClr val="99EA16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193</TotalTime>
  <Words>1459</Words>
  <Application>Microsoft Office PowerPoint</Application>
  <PresentationFormat>Předvádění na obrazovce (4:3)</PresentationFormat>
  <Paragraphs>106</Paragraphs>
  <Slides>13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Modul</vt:lpstr>
      <vt:lpstr>Snímek 1</vt:lpstr>
      <vt:lpstr>O co jde ?</vt:lpstr>
      <vt:lpstr>O co jde ?</vt:lpstr>
      <vt:lpstr>Proč mít Ekopolis?</vt:lpstr>
      <vt:lpstr>Co školy v rámci  projektu získají?</vt:lpstr>
      <vt:lpstr>Projekty  v rámci projektu</vt:lpstr>
      <vt:lpstr>Ošklivé místo  v okolí</vt:lpstr>
      <vt:lpstr>Naše město  před sto lety</vt:lpstr>
      <vt:lpstr>Další možnosti  využití</vt:lpstr>
      <vt:lpstr>Soutěž poznej své  město </vt:lpstr>
      <vt:lpstr>Online hra </vt:lpstr>
      <vt:lpstr>Pravidla stolní hry </vt:lpstr>
      <vt:lpstr>Jdeme hrát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Michal</dc:creator>
  <cp:lastModifiedBy>I5-750</cp:lastModifiedBy>
  <cp:revision>26</cp:revision>
  <dcterms:created xsi:type="dcterms:W3CDTF">2012-10-26T14:38:15Z</dcterms:created>
  <dcterms:modified xsi:type="dcterms:W3CDTF">2012-12-14T09:19:45Z</dcterms:modified>
</cp:coreProperties>
</file>