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67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0FD682-DFEC-45E3-B5D3-0792D80946A3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28CE9F-5D8B-425E-9BF6-3EC367599F1E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3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muzea</a:t>
          </a:r>
          <a:endParaRPr lang="cs-CZ" dirty="0">
            <a:solidFill>
              <a:schemeClr val="tx1"/>
            </a:solidFill>
          </a:endParaRPr>
        </a:p>
      </dgm:t>
    </dgm:pt>
    <dgm:pt modelId="{C1CDE440-76B7-468E-AB0B-F82DAFFAC16E}" type="parTrans" cxnId="{D8AB0CB7-8ECF-4807-9F86-35CCDB0EB053}">
      <dgm:prSet/>
      <dgm:spPr/>
      <dgm:t>
        <a:bodyPr/>
        <a:lstStyle/>
        <a:p>
          <a:endParaRPr lang="cs-CZ"/>
        </a:p>
      </dgm:t>
    </dgm:pt>
    <dgm:pt modelId="{B0F2A934-517F-4C62-81FD-487F1B9A085C}" type="sibTrans" cxnId="{D8AB0CB7-8ECF-4807-9F86-35CCDB0EB053}">
      <dgm:prSet/>
      <dgm:spPr/>
      <dgm:t>
        <a:bodyPr/>
        <a:lstStyle/>
        <a:p>
          <a:endParaRPr lang="cs-CZ"/>
        </a:p>
      </dgm:t>
    </dgm:pt>
    <dgm:pt modelId="{251A1F9E-B156-4D7E-BAF8-6D9D01FBD0D7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1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divadla</a:t>
          </a:r>
          <a:endParaRPr lang="cs-CZ" dirty="0">
            <a:solidFill>
              <a:schemeClr val="tx1"/>
            </a:solidFill>
          </a:endParaRPr>
        </a:p>
      </dgm:t>
    </dgm:pt>
    <dgm:pt modelId="{D891F0C6-DE6A-4911-BCF4-36567E8AACC1}" type="parTrans" cxnId="{BC91D95A-DD0E-44A2-8C7F-BC9398EE875A}">
      <dgm:prSet/>
      <dgm:spPr/>
      <dgm:t>
        <a:bodyPr/>
        <a:lstStyle/>
        <a:p>
          <a:endParaRPr lang="cs-CZ"/>
        </a:p>
      </dgm:t>
    </dgm:pt>
    <dgm:pt modelId="{8C7988FA-380F-415A-A710-A3DD92619B2D}" type="sibTrans" cxnId="{BC91D95A-DD0E-44A2-8C7F-BC9398EE875A}">
      <dgm:prSet/>
      <dgm:spPr/>
      <dgm:t>
        <a:bodyPr/>
        <a:lstStyle/>
        <a:p>
          <a:endParaRPr lang="cs-CZ"/>
        </a:p>
      </dgm:t>
    </dgm:pt>
    <dgm:pt modelId="{51FF6E25-8F88-4CCC-B273-088F4C3410C9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2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kina</a:t>
          </a:r>
          <a:endParaRPr lang="cs-CZ" dirty="0">
            <a:solidFill>
              <a:schemeClr val="tx1"/>
            </a:solidFill>
          </a:endParaRPr>
        </a:p>
      </dgm:t>
    </dgm:pt>
    <dgm:pt modelId="{008A70C0-4782-4F5F-81D8-B89C007233FD}" type="parTrans" cxnId="{D28E6A12-3E6A-4CB0-A869-01011B389EE2}">
      <dgm:prSet/>
      <dgm:spPr/>
      <dgm:t>
        <a:bodyPr/>
        <a:lstStyle/>
        <a:p>
          <a:endParaRPr lang="cs-CZ"/>
        </a:p>
      </dgm:t>
    </dgm:pt>
    <dgm:pt modelId="{66F9264C-B477-488F-8C70-9F200721C81E}" type="sibTrans" cxnId="{D28E6A12-3E6A-4CB0-A869-01011B389EE2}">
      <dgm:prSet/>
      <dgm:spPr/>
      <dgm:t>
        <a:bodyPr/>
        <a:lstStyle/>
        <a:p>
          <a:endParaRPr lang="cs-CZ"/>
        </a:p>
      </dgm:t>
    </dgm:pt>
    <dgm:pt modelId="{461CAE90-E7DA-4D8E-8DAB-ECDD2F337430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3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galerie</a:t>
          </a:r>
          <a:endParaRPr lang="cs-CZ" dirty="0">
            <a:solidFill>
              <a:schemeClr val="tx1"/>
            </a:solidFill>
          </a:endParaRPr>
        </a:p>
      </dgm:t>
    </dgm:pt>
    <dgm:pt modelId="{ECD55114-FDAA-468E-BD3C-7A1CFD1CC6DC}" type="parTrans" cxnId="{CF73326E-D1AB-440F-B47F-F097FCAF07D4}">
      <dgm:prSet/>
      <dgm:spPr/>
      <dgm:t>
        <a:bodyPr/>
        <a:lstStyle/>
        <a:p>
          <a:endParaRPr lang="cs-CZ"/>
        </a:p>
      </dgm:t>
    </dgm:pt>
    <dgm:pt modelId="{E1D341C2-E17C-4266-828C-20893B26F428}" type="sibTrans" cxnId="{CF73326E-D1AB-440F-B47F-F097FCAF07D4}">
      <dgm:prSet/>
      <dgm:spPr/>
      <dgm:t>
        <a:bodyPr/>
        <a:lstStyle/>
        <a:p>
          <a:endParaRPr lang="cs-CZ"/>
        </a:p>
      </dgm:t>
    </dgm:pt>
    <dgm:pt modelId="{AF53950E-402E-4CA1-BD65-6FA978E7CAE1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3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významné vily</a:t>
          </a:r>
          <a:endParaRPr lang="cs-CZ" dirty="0">
            <a:solidFill>
              <a:schemeClr val="tx1"/>
            </a:solidFill>
          </a:endParaRPr>
        </a:p>
      </dgm:t>
    </dgm:pt>
    <dgm:pt modelId="{3F63099F-6CAF-4913-9607-2468EFD43E32}" type="parTrans" cxnId="{3B42FD17-6520-4FD7-967B-13E2DDB79927}">
      <dgm:prSet/>
      <dgm:spPr/>
      <dgm:t>
        <a:bodyPr/>
        <a:lstStyle/>
        <a:p>
          <a:endParaRPr lang="cs-CZ"/>
        </a:p>
      </dgm:t>
    </dgm:pt>
    <dgm:pt modelId="{80336ECB-67A9-455E-BCB4-1E3E6A6DAC09}" type="sibTrans" cxnId="{3B42FD17-6520-4FD7-967B-13E2DDB79927}">
      <dgm:prSet/>
      <dgm:spPr/>
      <dgm:t>
        <a:bodyPr/>
        <a:lstStyle/>
        <a:p>
          <a:endParaRPr lang="cs-CZ"/>
        </a:p>
      </dgm:t>
    </dgm:pt>
    <dgm:pt modelId="{E26AA322-1927-4C03-A928-5E8FAD82F489}" type="pres">
      <dgm:prSet presAssocID="{A30FD682-DFEC-45E3-B5D3-0792D80946A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44A1EEA-3C69-4816-9A2D-4F12564429D2}" type="pres">
      <dgm:prSet presAssocID="{A30FD682-DFEC-45E3-B5D3-0792D80946A3}" presName="cycle" presStyleCnt="0"/>
      <dgm:spPr/>
    </dgm:pt>
    <dgm:pt modelId="{2CA94D80-A1F5-4F7F-A43F-C2E2E0D5EF81}" type="pres">
      <dgm:prSet presAssocID="{A30FD682-DFEC-45E3-B5D3-0792D80946A3}" presName="centerShape" presStyleCnt="0"/>
      <dgm:spPr/>
    </dgm:pt>
    <dgm:pt modelId="{4BDBD159-9852-47CA-A1AB-D6B1E4A4C92B}" type="pres">
      <dgm:prSet presAssocID="{A30FD682-DFEC-45E3-B5D3-0792D80946A3}" presName="connSite" presStyleLbl="node1" presStyleIdx="0" presStyleCnt="6"/>
      <dgm:spPr/>
    </dgm:pt>
    <dgm:pt modelId="{9E2077BC-FD76-44CA-92F0-CF5084FD8F23}" type="pres">
      <dgm:prSet presAssocID="{A30FD682-DFEC-45E3-B5D3-0792D80946A3}" presName="visible" presStyleLbl="node1" presStyleIdx="0" presStyleCnt="6" custScaleX="114336" custScaleY="110956"/>
      <dgm:spPr>
        <a:gradFill rotWithShape="0">
          <a:gsLst>
            <a:gs pos="0">
              <a:srgbClr val="00B0F0"/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7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</a:gradFill>
      </dgm:spPr>
    </dgm:pt>
    <dgm:pt modelId="{57650729-7BCB-4108-882A-E50447A4C28D}" type="pres">
      <dgm:prSet presAssocID="{C1CDE440-76B7-468E-AB0B-F82DAFFAC16E}" presName="Name25" presStyleLbl="parChTrans1D1" presStyleIdx="0" presStyleCnt="5"/>
      <dgm:spPr/>
      <dgm:t>
        <a:bodyPr/>
        <a:lstStyle/>
        <a:p>
          <a:endParaRPr lang="cs-CZ"/>
        </a:p>
      </dgm:t>
    </dgm:pt>
    <dgm:pt modelId="{62D9B3D2-CD8D-4274-B0C9-E85DE295B85D}" type="pres">
      <dgm:prSet presAssocID="{7328CE9F-5D8B-425E-9BF6-3EC367599F1E}" presName="node" presStyleCnt="0"/>
      <dgm:spPr/>
    </dgm:pt>
    <dgm:pt modelId="{90C86BBB-FFA8-48BF-BF6B-6F78EBE4D355}" type="pres">
      <dgm:prSet presAssocID="{7328CE9F-5D8B-425E-9BF6-3EC367599F1E}" presName="parentNode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EFC397-C269-453C-B5DD-D933D5E61595}" type="pres">
      <dgm:prSet presAssocID="{7328CE9F-5D8B-425E-9BF6-3EC367599F1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E4B213-4A26-4628-8BBF-0E9B00F7E5FC}" type="pres">
      <dgm:prSet presAssocID="{ECD55114-FDAA-468E-BD3C-7A1CFD1CC6DC}" presName="Name25" presStyleLbl="parChTrans1D1" presStyleIdx="1" presStyleCnt="5"/>
      <dgm:spPr/>
      <dgm:t>
        <a:bodyPr/>
        <a:lstStyle/>
        <a:p>
          <a:endParaRPr lang="cs-CZ"/>
        </a:p>
      </dgm:t>
    </dgm:pt>
    <dgm:pt modelId="{F926CEB2-A1F1-4701-873C-D7F41D518366}" type="pres">
      <dgm:prSet presAssocID="{461CAE90-E7DA-4D8E-8DAB-ECDD2F337430}" presName="node" presStyleCnt="0"/>
      <dgm:spPr/>
    </dgm:pt>
    <dgm:pt modelId="{96F12548-3B3B-4CE8-A65D-30DAFF4B6BBC}" type="pres">
      <dgm:prSet presAssocID="{461CAE90-E7DA-4D8E-8DAB-ECDD2F337430}" presName="parentNode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00DF07-A019-4ADE-8F4A-6057E4D0779B}" type="pres">
      <dgm:prSet presAssocID="{461CAE90-E7DA-4D8E-8DAB-ECDD2F337430}" presName="childNode" presStyleLbl="revTx" presStyleIdx="0" presStyleCnt="0">
        <dgm:presLayoutVars>
          <dgm:bulletEnabled val="1"/>
        </dgm:presLayoutVars>
      </dgm:prSet>
      <dgm:spPr/>
    </dgm:pt>
    <dgm:pt modelId="{BF20E23C-EDDC-4344-9DEE-6602E94136A3}" type="pres">
      <dgm:prSet presAssocID="{3F63099F-6CAF-4913-9607-2468EFD43E32}" presName="Name25" presStyleLbl="parChTrans1D1" presStyleIdx="2" presStyleCnt="5"/>
      <dgm:spPr/>
      <dgm:t>
        <a:bodyPr/>
        <a:lstStyle/>
        <a:p>
          <a:endParaRPr lang="cs-CZ"/>
        </a:p>
      </dgm:t>
    </dgm:pt>
    <dgm:pt modelId="{565C2D8F-E4A7-44FB-B849-0751A918E64E}" type="pres">
      <dgm:prSet presAssocID="{AF53950E-402E-4CA1-BD65-6FA978E7CAE1}" presName="node" presStyleCnt="0"/>
      <dgm:spPr/>
    </dgm:pt>
    <dgm:pt modelId="{B4330AED-70CE-4809-8F8A-1F7884B9B2D9}" type="pres">
      <dgm:prSet presAssocID="{AF53950E-402E-4CA1-BD65-6FA978E7CAE1}" presName="parentNode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C10CDB-8823-45B7-B1DA-AFC0114D404E}" type="pres">
      <dgm:prSet presAssocID="{AF53950E-402E-4CA1-BD65-6FA978E7CAE1}" presName="childNode" presStyleLbl="revTx" presStyleIdx="0" presStyleCnt="0">
        <dgm:presLayoutVars>
          <dgm:bulletEnabled val="1"/>
        </dgm:presLayoutVars>
      </dgm:prSet>
      <dgm:spPr/>
    </dgm:pt>
    <dgm:pt modelId="{E8063B92-A40D-4997-856C-2427E96445D7}" type="pres">
      <dgm:prSet presAssocID="{D891F0C6-DE6A-4911-BCF4-36567E8AACC1}" presName="Name25" presStyleLbl="parChTrans1D1" presStyleIdx="3" presStyleCnt="5"/>
      <dgm:spPr/>
      <dgm:t>
        <a:bodyPr/>
        <a:lstStyle/>
        <a:p>
          <a:endParaRPr lang="cs-CZ"/>
        </a:p>
      </dgm:t>
    </dgm:pt>
    <dgm:pt modelId="{F9D48221-FD3F-4D44-B49F-81F5BC412700}" type="pres">
      <dgm:prSet presAssocID="{251A1F9E-B156-4D7E-BAF8-6D9D01FBD0D7}" presName="node" presStyleCnt="0"/>
      <dgm:spPr/>
    </dgm:pt>
    <dgm:pt modelId="{317CCDFB-5208-4ED7-BE2C-34B3A855E7EE}" type="pres">
      <dgm:prSet presAssocID="{251A1F9E-B156-4D7E-BAF8-6D9D01FBD0D7}" presName="parentNode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1F4489-0988-45A6-8A56-35B59978E567}" type="pres">
      <dgm:prSet presAssocID="{251A1F9E-B156-4D7E-BAF8-6D9D01FBD0D7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AF7C21-5C4F-4E05-AE93-253B620E8BF5}" type="pres">
      <dgm:prSet presAssocID="{008A70C0-4782-4F5F-81D8-B89C007233FD}" presName="Name25" presStyleLbl="parChTrans1D1" presStyleIdx="4" presStyleCnt="5"/>
      <dgm:spPr/>
      <dgm:t>
        <a:bodyPr/>
        <a:lstStyle/>
        <a:p>
          <a:endParaRPr lang="cs-CZ"/>
        </a:p>
      </dgm:t>
    </dgm:pt>
    <dgm:pt modelId="{10C97E17-D452-429B-91CE-D071997B5D75}" type="pres">
      <dgm:prSet presAssocID="{51FF6E25-8F88-4CCC-B273-088F4C3410C9}" presName="node" presStyleCnt="0"/>
      <dgm:spPr/>
    </dgm:pt>
    <dgm:pt modelId="{942CAE6D-0559-4339-B194-3C62D425B39A}" type="pres">
      <dgm:prSet presAssocID="{51FF6E25-8F88-4CCC-B273-088F4C3410C9}" presName="parentNode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757B94-532F-4633-B214-CBDA9FF2F06A}" type="pres">
      <dgm:prSet presAssocID="{51FF6E25-8F88-4CCC-B273-088F4C3410C9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F73326E-D1AB-440F-B47F-F097FCAF07D4}" srcId="{A30FD682-DFEC-45E3-B5D3-0792D80946A3}" destId="{461CAE90-E7DA-4D8E-8DAB-ECDD2F337430}" srcOrd="1" destOrd="0" parTransId="{ECD55114-FDAA-468E-BD3C-7A1CFD1CC6DC}" sibTransId="{E1D341C2-E17C-4266-828C-20893B26F428}"/>
    <dgm:cxn modelId="{350E3703-103B-48C5-87CF-479050F3955B}" type="presOf" srcId="{51FF6E25-8F88-4CCC-B273-088F4C3410C9}" destId="{942CAE6D-0559-4339-B194-3C62D425B39A}" srcOrd="0" destOrd="0" presId="urn:microsoft.com/office/officeart/2005/8/layout/radial2"/>
    <dgm:cxn modelId="{974022DD-8278-406E-86EC-0F07ADA6B512}" type="presOf" srcId="{7328CE9F-5D8B-425E-9BF6-3EC367599F1E}" destId="{90C86BBB-FFA8-48BF-BF6B-6F78EBE4D355}" srcOrd="0" destOrd="0" presId="urn:microsoft.com/office/officeart/2005/8/layout/radial2"/>
    <dgm:cxn modelId="{DE01810A-4BC5-41CF-A14E-3947651209A6}" type="presOf" srcId="{D891F0C6-DE6A-4911-BCF4-36567E8AACC1}" destId="{E8063B92-A40D-4997-856C-2427E96445D7}" srcOrd="0" destOrd="0" presId="urn:microsoft.com/office/officeart/2005/8/layout/radial2"/>
    <dgm:cxn modelId="{8F70CC2F-2F61-4DE9-93CD-73E3767AB841}" type="presOf" srcId="{008A70C0-4782-4F5F-81D8-B89C007233FD}" destId="{9DAF7C21-5C4F-4E05-AE93-253B620E8BF5}" srcOrd="0" destOrd="0" presId="urn:microsoft.com/office/officeart/2005/8/layout/radial2"/>
    <dgm:cxn modelId="{9A821F13-D7F2-4867-BF40-8A60FFB80D3B}" type="presOf" srcId="{ECD55114-FDAA-468E-BD3C-7A1CFD1CC6DC}" destId="{B0E4B213-4A26-4628-8BBF-0E9B00F7E5FC}" srcOrd="0" destOrd="0" presId="urn:microsoft.com/office/officeart/2005/8/layout/radial2"/>
    <dgm:cxn modelId="{BC91D95A-DD0E-44A2-8C7F-BC9398EE875A}" srcId="{A30FD682-DFEC-45E3-B5D3-0792D80946A3}" destId="{251A1F9E-B156-4D7E-BAF8-6D9D01FBD0D7}" srcOrd="3" destOrd="0" parTransId="{D891F0C6-DE6A-4911-BCF4-36567E8AACC1}" sibTransId="{8C7988FA-380F-415A-A710-A3DD92619B2D}"/>
    <dgm:cxn modelId="{DA2E677D-F3C3-471B-90E0-2F8DEF51F675}" type="presOf" srcId="{461CAE90-E7DA-4D8E-8DAB-ECDD2F337430}" destId="{96F12548-3B3B-4CE8-A65D-30DAFF4B6BBC}" srcOrd="0" destOrd="0" presId="urn:microsoft.com/office/officeart/2005/8/layout/radial2"/>
    <dgm:cxn modelId="{4D79A848-D5E6-42BC-B679-867857EF9F56}" type="presOf" srcId="{251A1F9E-B156-4D7E-BAF8-6D9D01FBD0D7}" destId="{317CCDFB-5208-4ED7-BE2C-34B3A855E7EE}" srcOrd="0" destOrd="0" presId="urn:microsoft.com/office/officeart/2005/8/layout/radial2"/>
    <dgm:cxn modelId="{9D65CBAD-F886-42D2-91D0-B5005A3B8DCD}" type="presOf" srcId="{AF53950E-402E-4CA1-BD65-6FA978E7CAE1}" destId="{B4330AED-70CE-4809-8F8A-1F7884B9B2D9}" srcOrd="0" destOrd="0" presId="urn:microsoft.com/office/officeart/2005/8/layout/radial2"/>
    <dgm:cxn modelId="{83BF02A0-5871-4C5B-9FB0-6F7C1B2F212A}" type="presOf" srcId="{A30FD682-DFEC-45E3-B5D3-0792D80946A3}" destId="{E26AA322-1927-4C03-A928-5E8FAD82F489}" srcOrd="0" destOrd="0" presId="urn:microsoft.com/office/officeart/2005/8/layout/radial2"/>
    <dgm:cxn modelId="{D8AB0CB7-8ECF-4807-9F86-35CCDB0EB053}" srcId="{A30FD682-DFEC-45E3-B5D3-0792D80946A3}" destId="{7328CE9F-5D8B-425E-9BF6-3EC367599F1E}" srcOrd="0" destOrd="0" parTransId="{C1CDE440-76B7-468E-AB0B-F82DAFFAC16E}" sibTransId="{B0F2A934-517F-4C62-81FD-487F1B9A085C}"/>
    <dgm:cxn modelId="{F84A7E79-8149-4119-89A6-8A3608CE629F}" type="presOf" srcId="{3F63099F-6CAF-4913-9607-2468EFD43E32}" destId="{BF20E23C-EDDC-4344-9DEE-6602E94136A3}" srcOrd="0" destOrd="0" presId="urn:microsoft.com/office/officeart/2005/8/layout/radial2"/>
    <dgm:cxn modelId="{3B42FD17-6520-4FD7-967B-13E2DDB79927}" srcId="{A30FD682-DFEC-45E3-B5D3-0792D80946A3}" destId="{AF53950E-402E-4CA1-BD65-6FA978E7CAE1}" srcOrd="2" destOrd="0" parTransId="{3F63099F-6CAF-4913-9607-2468EFD43E32}" sibTransId="{80336ECB-67A9-455E-BCB4-1E3E6A6DAC09}"/>
    <dgm:cxn modelId="{AB8B6E08-3100-425D-81A6-E491F66A089B}" type="presOf" srcId="{C1CDE440-76B7-468E-AB0B-F82DAFFAC16E}" destId="{57650729-7BCB-4108-882A-E50447A4C28D}" srcOrd="0" destOrd="0" presId="urn:microsoft.com/office/officeart/2005/8/layout/radial2"/>
    <dgm:cxn modelId="{D28E6A12-3E6A-4CB0-A869-01011B389EE2}" srcId="{A30FD682-DFEC-45E3-B5D3-0792D80946A3}" destId="{51FF6E25-8F88-4CCC-B273-088F4C3410C9}" srcOrd="4" destOrd="0" parTransId="{008A70C0-4782-4F5F-81D8-B89C007233FD}" sibTransId="{66F9264C-B477-488F-8C70-9F200721C81E}"/>
    <dgm:cxn modelId="{2973D655-B148-4E1F-9140-4F458333C3F7}" type="presParOf" srcId="{E26AA322-1927-4C03-A928-5E8FAD82F489}" destId="{344A1EEA-3C69-4816-9A2D-4F12564429D2}" srcOrd="0" destOrd="0" presId="urn:microsoft.com/office/officeart/2005/8/layout/radial2"/>
    <dgm:cxn modelId="{42E28624-81E2-4020-9BE0-2BE9F705AC62}" type="presParOf" srcId="{344A1EEA-3C69-4816-9A2D-4F12564429D2}" destId="{2CA94D80-A1F5-4F7F-A43F-C2E2E0D5EF81}" srcOrd="0" destOrd="0" presId="urn:microsoft.com/office/officeart/2005/8/layout/radial2"/>
    <dgm:cxn modelId="{B79A7BDD-C70F-4541-89A3-00C9C4F10FD7}" type="presParOf" srcId="{2CA94D80-A1F5-4F7F-A43F-C2E2E0D5EF81}" destId="{4BDBD159-9852-47CA-A1AB-D6B1E4A4C92B}" srcOrd="0" destOrd="0" presId="urn:microsoft.com/office/officeart/2005/8/layout/radial2"/>
    <dgm:cxn modelId="{9244D94C-E0DD-47B2-ACBC-DDA3B02EB6F2}" type="presParOf" srcId="{2CA94D80-A1F5-4F7F-A43F-C2E2E0D5EF81}" destId="{9E2077BC-FD76-44CA-92F0-CF5084FD8F23}" srcOrd="1" destOrd="0" presId="urn:microsoft.com/office/officeart/2005/8/layout/radial2"/>
    <dgm:cxn modelId="{2F9D7665-C3E7-4F26-A140-55604C60B373}" type="presParOf" srcId="{344A1EEA-3C69-4816-9A2D-4F12564429D2}" destId="{57650729-7BCB-4108-882A-E50447A4C28D}" srcOrd="1" destOrd="0" presId="urn:microsoft.com/office/officeart/2005/8/layout/radial2"/>
    <dgm:cxn modelId="{3D0C2680-6960-4EB5-992C-6D612BE905D7}" type="presParOf" srcId="{344A1EEA-3C69-4816-9A2D-4F12564429D2}" destId="{62D9B3D2-CD8D-4274-B0C9-E85DE295B85D}" srcOrd="2" destOrd="0" presId="urn:microsoft.com/office/officeart/2005/8/layout/radial2"/>
    <dgm:cxn modelId="{9C781646-2A4C-4A6F-BF38-F772882916DA}" type="presParOf" srcId="{62D9B3D2-CD8D-4274-B0C9-E85DE295B85D}" destId="{90C86BBB-FFA8-48BF-BF6B-6F78EBE4D355}" srcOrd="0" destOrd="0" presId="urn:microsoft.com/office/officeart/2005/8/layout/radial2"/>
    <dgm:cxn modelId="{FC1C9761-0804-4D51-9499-035261BB6922}" type="presParOf" srcId="{62D9B3D2-CD8D-4274-B0C9-E85DE295B85D}" destId="{8EEFC397-C269-453C-B5DD-D933D5E61595}" srcOrd="1" destOrd="0" presId="urn:microsoft.com/office/officeart/2005/8/layout/radial2"/>
    <dgm:cxn modelId="{F1CE42AA-30E6-452F-9444-3A3496AED709}" type="presParOf" srcId="{344A1EEA-3C69-4816-9A2D-4F12564429D2}" destId="{B0E4B213-4A26-4628-8BBF-0E9B00F7E5FC}" srcOrd="3" destOrd="0" presId="urn:microsoft.com/office/officeart/2005/8/layout/radial2"/>
    <dgm:cxn modelId="{DEEB85A4-9F02-44B7-84E7-5DFC8838A2B9}" type="presParOf" srcId="{344A1EEA-3C69-4816-9A2D-4F12564429D2}" destId="{F926CEB2-A1F1-4701-873C-D7F41D518366}" srcOrd="4" destOrd="0" presId="urn:microsoft.com/office/officeart/2005/8/layout/radial2"/>
    <dgm:cxn modelId="{2B94C5D9-5D5E-4A69-A10A-16F4BD17D01D}" type="presParOf" srcId="{F926CEB2-A1F1-4701-873C-D7F41D518366}" destId="{96F12548-3B3B-4CE8-A65D-30DAFF4B6BBC}" srcOrd="0" destOrd="0" presId="urn:microsoft.com/office/officeart/2005/8/layout/radial2"/>
    <dgm:cxn modelId="{DFD8F280-2F75-464F-854D-7C1940C6ED07}" type="presParOf" srcId="{F926CEB2-A1F1-4701-873C-D7F41D518366}" destId="{BC00DF07-A019-4ADE-8F4A-6057E4D0779B}" srcOrd="1" destOrd="0" presId="urn:microsoft.com/office/officeart/2005/8/layout/radial2"/>
    <dgm:cxn modelId="{D4F4DDEC-5546-4720-9C20-9CD75F78EDF7}" type="presParOf" srcId="{344A1EEA-3C69-4816-9A2D-4F12564429D2}" destId="{BF20E23C-EDDC-4344-9DEE-6602E94136A3}" srcOrd="5" destOrd="0" presId="urn:microsoft.com/office/officeart/2005/8/layout/radial2"/>
    <dgm:cxn modelId="{288A43CD-04BC-4081-97CA-6E0810B29A3A}" type="presParOf" srcId="{344A1EEA-3C69-4816-9A2D-4F12564429D2}" destId="{565C2D8F-E4A7-44FB-B849-0751A918E64E}" srcOrd="6" destOrd="0" presId="urn:microsoft.com/office/officeart/2005/8/layout/radial2"/>
    <dgm:cxn modelId="{B18A5D42-7CF9-428D-99BA-6A56A3A25D8B}" type="presParOf" srcId="{565C2D8F-E4A7-44FB-B849-0751A918E64E}" destId="{B4330AED-70CE-4809-8F8A-1F7884B9B2D9}" srcOrd="0" destOrd="0" presId="urn:microsoft.com/office/officeart/2005/8/layout/radial2"/>
    <dgm:cxn modelId="{B9853CEE-5562-49D6-AF18-041FF043060E}" type="presParOf" srcId="{565C2D8F-E4A7-44FB-B849-0751A918E64E}" destId="{DAC10CDB-8823-45B7-B1DA-AFC0114D404E}" srcOrd="1" destOrd="0" presId="urn:microsoft.com/office/officeart/2005/8/layout/radial2"/>
    <dgm:cxn modelId="{B6529B0D-F22E-41B8-807E-734787C49DBC}" type="presParOf" srcId="{344A1EEA-3C69-4816-9A2D-4F12564429D2}" destId="{E8063B92-A40D-4997-856C-2427E96445D7}" srcOrd="7" destOrd="0" presId="urn:microsoft.com/office/officeart/2005/8/layout/radial2"/>
    <dgm:cxn modelId="{D044A992-F6D6-4A3C-8A2B-B6A5673A6B01}" type="presParOf" srcId="{344A1EEA-3C69-4816-9A2D-4F12564429D2}" destId="{F9D48221-FD3F-4D44-B49F-81F5BC412700}" srcOrd="8" destOrd="0" presId="urn:microsoft.com/office/officeart/2005/8/layout/radial2"/>
    <dgm:cxn modelId="{933E5EF9-B9E8-484E-AF75-34235A00913E}" type="presParOf" srcId="{F9D48221-FD3F-4D44-B49F-81F5BC412700}" destId="{317CCDFB-5208-4ED7-BE2C-34B3A855E7EE}" srcOrd="0" destOrd="0" presId="urn:microsoft.com/office/officeart/2005/8/layout/radial2"/>
    <dgm:cxn modelId="{060C9C55-C32C-4CDF-BF3F-AE330FE6144B}" type="presParOf" srcId="{F9D48221-FD3F-4D44-B49F-81F5BC412700}" destId="{1F1F4489-0988-45A6-8A56-35B59978E567}" srcOrd="1" destOrd="0" presId="urn:microsoft.com/office/officeart/2005/8/layout/radial2"/>
    <dgm:cxn modelId="{39533958-A75E-49E1-BFE9-F8F61B97BD91}" type="presParOf" srcId="{344A1EEA-3C69-4816-9A2D-4F12564429D2}" destId="{9DAF7C21-5C4F-4E05-AE93-253B620E8BF5}" srcOrd="9" destOrd="0" presId="urn:microsoft.com/office/officeart/2005/8/layout/radial2"/>
    <dgm:cxn modelId="{89E03341-168E-4728-B15E-779C8FC43232}" type="presParOf" srcId="{344A1EEA-3C69-4816-9A2D-4F12564429D2}" destId="{10C97E17-D452-429B-91CE-D071997B5D75}" srcOrd="10" destOrd="0" presId="urn:microsoft.com/office/officeart/2005/8/layout/radial2"/>
    <dgm:cxn modelId="{F19057C9-EF90-4FA5-A52C-351D0A889EE6}" type="presParOf" srcId="{10C97E17-D452-429B-91CE-D071997B5D75}" destId="{942CAE6D-0559-4339-B194-3C62D425B39A}" srcOrd="0" destOrd="0" presId="urn:microsoft.com/office/officeart/2005/8/layout/radial2"/>
    <dgm:cxn modelId="{2DFE6D91-82FA-4F12-AA16-1F0F367A3BC0}" type="presParOf" srcId="{10C97E17-D452-429B-91CE-D071997B5D75}" destId="{AD757B94-532F-4633-B214-CBDA9FF2F06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AF7C21-5C4F-4E05-AE93-253B620E8BF5}">
      <dsp:nvSpPr>
        <dsp:cNvPr id="0" name=""/>
        <dsp:cNvSpPr/>
      </dsp:nvSpPr>
      <dsp:spPr>
        <a:xfrm rot="3371322">
          <a:off x="2255389" y="4832108"/>
          <a:ext cx="1984911" cy="39243"/>
        </a:xfrm>
        <a:custGeom>
          <a:avLst/>
          <a:gdLst/>
          <a:ahLst/>
          <a:cxnLst/>
          <a:rect l="0" t="0" r="0" b="0"/>
          <a:pathLst>
            <a:path>
              <a:moveTo>
                <a:pt x="0" y="19621"/>
              </a:moveTo>
              <a:lnTo>
                <a:pt x="1984911" y="19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063B92-A40D-4997-856C-2427E96445D7}">
      <dsp:nvSpPr>
        <dsp:cNvPr id="0" name=""/>
        <dsp:cNvSpPr/>
      </dsp:nvSpPr>
      <dsp:spPr>
        <a:xfrm rot="1740080">
          <a:off x="2807159" y="4137953"/>
          <a:ext cx="1780613" cy="39243"/>
        </a:xfrm>
        <a:custGeom>
          <a:avLst/>
          <a:gdLst/>
          <a:ahLst/>
          <a:cxnLst/>
          <a:rect l="0" t="0" r="0" b="0"/>
          <a:pathLst>
            <a:path>
              <a:moveTo>
                <a:pt x="0" y="19621"/>
              </a:moveTo>
              <a:lnTo>
                <a:pt x="1780613" y="19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0E23C-EDDC-4344-9DEE-6602E94136A3}">
      <dsp:nvSpPr>
        <dsp:cNvPr id="0" name=""/>
        <dsp:cNvSpPr/>
      </dsp:nvSpPr>
      <dsp:spPr>
        <a:xfrm>
          <a:off x="2918796" y="3331659"/>
          <a:ext cx="1786808" cy="39243"/>
        </a:xfrm>
        <a:custGeom>
          <a:avLst/>
          <a:gdLst/>
          <a:ahLst/>
          <a:cxnLst/>
          <a:rect l="0" t="0" r="0" b="0"/>
          <a:pathLst>
            <a:path>
              <a:moveTo>
                <a:pt x="0" y="19621"/>
              </a:moveTo>
              <a:lnTo>
                <a:pt x="1786808" y="19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4B213-4A26-4628-8BBF-0E9B00F7E5FC}">
      <dsp:nvSpPr>
        <dsp:cNvPr id="0" name=""/>
        <dsp:cNvSpPr/>
      </dsp:nvSpPr>
      <dsp:spPr>
        <a:xfrm rot="19892391">
          <a:off x="2805326" y="2517872"/>
          <a:ext cx="1877854" cy="39243"/>
        </a:xfrm>
        <a:custGeom>
          <a:avLst/>
          <a:gdLst/>
          <a:ahLst/>
          <a:cxnLst/>
          <a:rect l="0" t="0" r="0" b="0"/>
          <a:pathLst>
            <a:path>
              <a:moveTo>
                <a:pt x="0" y="19621"/>
              </a:moveTo>
              <a:lnTo>
                <a:pt x="1877854" y="19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50729-7BCB-4108-882A-E50447A4C28D}">
      <dsp:nvSpPr>
        <dsp:cNvPr id="0" name=""/>
        <dsp:cNvSpPr/>
      </dsp:nvSpPr>
      <dsp:spPr>
        <a:xfrm rot="18280648">
          <a:off x="2268664" y="1812790"/>
          <a:ext cx="2050242" cy="39243"/>
        </a:xfrm>
        <a:custGeom>
          <a:avLst/>
          <a:gdLst/>
          <a:ahLst/>
          <a:cxnLst/>
          <a:rect l="0" t="0" r="0" b="0"/>
          <a:pathLst>
            <a:path>
              <a:moveTo>
                <a:pt x="0" y="19621"/>
              </a:moveTo>
              <a:lnTo>
                <a:pt x="2050242" y="196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2077BC-FD76-44CA-92F0-CF5084FD8F23}">
      <dsp:nvSpPr>
        <dsp:cNvPr id="0" name=""/>
        <dsp:cNvSpPr/>
      </dsp:nvSpPr>
      <dsp:spPr>
        <a:xfrm>
          <a:off x="1139052" y="2280013"/>
          <a:ext cx="2207803" cy="2142536"/>
        </a:xfrm>
        <a:prstGeom prst="ellipse">
          <a:avLst/>
        </a:prstGeom>
        <a:gradFill rotWithShape="0">
          <a:gsLst>
            <a:gs pos="0">
              <a:srgbClr val="00B0F0"/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7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C86BBB-FFA8-48BF-BF6B-6F78EBE4D355}">
      <dsp:nvSpPr>
        <dsp:cNvPr id="0" name=""/>
        <dsp:cNvSpPr/>
      </dsp:nvSpPr>
      <dsp:spPr>
        <a:xfrm>
          <a:off x="3644060" y="4417"/>
          <a:ext cx="1080976" cy="10809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3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muzea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3802365" y="162722"/>
        <a:ext cx="764366" cy="764366"/>
      </dsp:txXfrm>
    </dsp:sp>
    <dsp:sp modelId="{96F12548-3B3B-4CE8-A65D-30DAFF4B6BBC}">
      <dsp:nvSpPr>
        <dsp:cNvPr id="0" name=""/>
        <dsp:cNvSpPr/>
      </dsp:nvSpPr>
      <dsp:spPr>
        <a:xfrm>
          <a:off x="4504391" y="1291993"/>
          <a:ext cx="1080976" cy="10809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3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galerie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4662696" y="1450298"/>
        <a:ext cx="764366" cy="764366"/>
      </dsp:txXfrm>
    </dsp:sp>
    <dsp:sp modelId="{B4330AED-70CE-4809-8F8A-1F7884B9B2D9}">
      <dsp:nvSpPr>
        <dsp:cNvPr id="0" name=""/>
        <dsp:cNvSpPr/>
      </dsp:nvSpPr>
      <dsp:spPr>
        <a:xfrm>
          <a:off x="4705605" y="2771987"/>
          <a:ext cx="1158586" cy="11585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3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významné vily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4875276" y="2941658"/>
        <a:ext cx="819244" cy="819244"/>
      </dsp:txXfrm>
    </dsp:sp>
    <dsp:sp modelId="{317CCDFB-5208-4ED7-BE2C-34B3A855E7EE}">
      <dsp:nvSpPr>
        <dsp:cNvPr id="0" name=""/>
        <dsp:cNvSpPr/>
      </dsp:nvSpPr>
      <dsp:spPr>
        <a:xfrm>
          <a:off x="4403497" y="4290787"/>
          <a:ext cx="1158586" cy="11585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1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1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divadla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4573168" y="4460458"/>
        <a:ext cx="819244" cy="819244"/>
      </dsp:txXfrm>
    </dsp:sp>
    <dsp:sp modelId="{942CAE6D-0559-4339-B194-3C62D425B39A}">
      <dsp:nvSpPr>
        <dsp:cNvPr id="0" name=""/>
        <dsp:cNvSpPr/>
      </dsp:nvSpPr>
      <dsp:spPr>
        <a:xfrm>
          <a:off x="3543166" y="5578363"/>
          <a:ext cx="1158586" cy="11585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82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tx1"/>
              </a:solidFill>
            </a:rPr>
            <a:t>kina</a:t>
          </a:r>
          <a:endParaRPr lang="cs-CZ" sz="1300" kern="1200" dirty="0">
            <a:solidFill>
              <a:schemeClr val="tx1"/>
            </a:solidFill>
          </a:endParaRPr>
        </a:p>
      </dsp:txBody>
      <dsp:txXfrm>
        <a:off x="3712837" y="5748034"/>
        <a:ext cx="819244" cy="819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0.xml"/><Relationship Id="rId4" Type="http://schemas.openxmlformats.org/officeDocument/2006/relationships/tags" Target="../tags/tag109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113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5.xml"/><Relationship Id="rId4" Type="http://schemas.openxmlformats.org/officeDocument/2006/relationships/tags" Target="../tags/tag11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3" Type="http://schemas.openxmlformats.org/officeDocument/2006/relationships/tags" Target="../tags/tag40.xml"/><Relationship Id="rId21" Type="http://schemas.openxmlformats.org/officeDocument/2006/relationships/tags" Target="../tags/tag58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tags" Target="../tags/tag57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Relationship Id="rId22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72.xml"/><Relationship Id="rId3" Type="http://schemas.openxmlformats.org/officeDocument/2006/relationships/tags" Target="../tags/tag67.xml"/><Relationship Id="rId7" Type="http://schemas.openxmlformats.org/officeDocument/2006/relationships/tags" Target="../tags/tag71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87.xml"/><Relationship Id="rId13" Type="http://schemas.openxmlformats.org/officeDocument/2006/relationships/tags" Target="../tags/tag92.xml"/><Relationship Id="rId3" Type="http://schemas.openxmlformats.org/officeDocument/2006/relationships/tags" Target="../tags/tag82.xml"/><Relationship Id="rId7" Type="http://schemas.openxmlformats.org/officeDocument/2006/relationships/tags" Target="../tags/tag86.xml"/><Relationship Id="rId12" Type="http://schemas.openxmlformats.org/officeDocument/2006/relationships/tags" Target="../tags/tag91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6" Type="http://schemas.openxmlformats.org/officeDocument/2006/relationships/tags" Target="../tags/tag85.xml"/><Relationship Id="rId11" Type="http://schemas.openxmlformats.org/officeDocument/2006/relationships/tags" Target="../tags/tag90.xml"/><Relationship Id="rId5" Type="http://schemas.openxmlformats.org/officeDocument/2006/relationships/tags" Target="../tags/tag84.xml"/><Relationship Id="rId10" Type="http://schemas.openxmlformats.org/officeDocument/2006/relationships/tags" Target="../tags/tag89.xml"/><Relationship Id="rId4" Type="http://schemas.openxmlformats.org/officeDocument/2006/relationships/tags" Target="../tags/tag83.xml"/><Relationship Id="rId9" Type="http://schemas.openxmlformats.org/officeDocument/2006/relationships/tags" Target="../tags/tag88.xml"/><Relationship Id="rId1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>
            <p:custDataLst>
              <p:tags r:id="rId5"/>
            </p:custDataLst>
          </p:nvPr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>
            <p:custDataLst>
              <p:tags r:id="rId6"/>
            </p:custDataLst>
          </p:nvPr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>
            <p:custDataLst>
              <p:tags r:id="rId7"/>
            </p:custDataLst>
          </p:nvPr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>
            <p:custDataLst>
              <p:tags r:id="rId8"/>
            </p:custDataLst>
          </p:nvPr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>
            <p:custDataLst>
              <p:tags r:id="rId15"/>
            </p:custDataLst>
          </p:nvPr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>
            <p:custDataLst>
              <p:tags r:id="rId16"/>
            </p:custDataLst>
          </p:nvPr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>
            <p:custDataLst>
              <p:tags r:id="rId17"/>
            </p:custDataLst>
          </p:nvPr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>
            <p:custDataLst>
              <p:tags r:id="rId18"/>
            </p:custDataLst>
          </p:nvPr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>
            <p:custDataLst>
              <p:tags r:id="rId19"/>
            </p:custDataLst>
          </p:nvPr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>
            <p:custDataLst>
              <p:tags r:id="rId20"/>
            </p:custDataLst>
          </p:nvPr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  <p:custDataLst>
              <p:tags r:id="rId2"/>
            </p:custDataLst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 rtlCol="0"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  <p:custDataLst>
              <p:tags r:id="rId4"/>
            </p:custDataLst>
          </p:nvPr>
        </p:nvSpPr>
        <p:spPr/>
        <p:txBody>
          <a:bodyPr rtlCol="0"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  <p:custDataLst>
              <p:tags r:id="rId5"/>
            </p:custDataLst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>
            <p:custDataLst>
              <p:tags r:id="rId5"/>
            </p:custDataLst>
          </p:nvPr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>
            <p:custDataLst>
              <p:tags r:id="rId6"/>
            </p:custDataLst>
          </p:nvPr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>
            <p:custDataLst>
              <p:tags r:id="rId7"/>
            </p:custDataLst>
          </p:nvPr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>
            <p:custDataLst>
              <p:tags r:id="rId8"/>
            </p:custDataLst>
          </p:nvPr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>
            <p:custDataLst>
              <p:tags r:id="rId14"/>
            </p:custDataLst>
          </p:nvPr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>
            <p:custDataLst>
              <p:tags r:id="rId15"/>
            </p:custDataLst>
          </p:nvPr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>
            <p:custDataLst>
              <p:tags r:id="rId16"/>
            </p:custDataLst>
          </p:nvPr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>
            <p:custDataLst>
              <p:tags r:id="rId17"/>
            </p:custDataLst>
          </p:nvPr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>
            <p:custDataLst>
              <p:tags r:id="rId18"/>
            </p:custDataLst>
          </p:nvPr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>
            <p:custDataLst>
              <p:tags r:id="rId19"/>
            </p:custDataLst>
          </p:nvPr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  <p:custDataLst>
              <p:tags r:id="rId21"/>
            </p:custDataLst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  <p:custDataLst>
              <p:tags r:id="rId5"/>
            </p:custDataLst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  <p:custDataLst>
              <p:tags r:id="rId6"/>
            </p:custDataLst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  <p:custDataLst>
              <p:tags r:id="rId5"/>
            </p:custDataLst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  <p:custDataLst>
              <p:tags r:id="rId7"/>
            </p:custDataLst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  <p:custDataLst>
              <p:tags r:id="rId8"/>
            </p:custDataLst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rtlCol="0"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  <p:custDataLst>
              <p:tags r:id="rId3"/>
            </p:custDataLst>
          </p:nvPr>
        </p:nvSpPr>
        <p:spPr/>
        <p:txBody>
          <a:bodyPr rtlCol="0"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  <p:custDataLst>
              <p:tags r:id="rId4"/>
            </p:custDataLst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  <p:custDataLst>
              <p:tags r:id="rId3"/>
            </p:custDataLst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>
            <p:custDataLst>
              <p:tags r:id="rId7"/>
            </p:custDataLst>
          </p:nvPr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>
            <p:custDataLst>
              <p:tags r:id="rId9"/>
            </p:custDataLst>
          </p:nvPr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  <p:custDataLst>
              <p:tags r:id="rId10"/>
            </p:custDataLst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  <p:custDataLst>
              <p:tags r:id="rId11"/>
            </p:custDataLst>
          </p:nvPr>
        </p:nvSpPr>
        <p:spPr/>
        <p:txBody>
          <a:bodyPr rtlCol="0"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  <p:custDataLst>
              <p:tags r:id="rId12"/>
            </p:custDataLst>
          </p:nvPr>
        </p:nvSpPr>
        <p:spPr/>
        <p:txBody>
          <a:bodyPr rtlCol="0"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  <p:custDataLst>
              <p:tags r:id="rId13"/>
            </p:custDataLst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>
            <p:custDataLst>
              <p:tags r:id="rId2"/>
            </p:custDataLst>
          </p:nvPr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  <p:custDataLst>
              <p:tags r:id="rId4"/>
            </p:custDataLst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  <p:custDataLst>
              <p:tags r:id="rId5"/>
            </p:custDataLst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>
            <p:custDataLst>
              <p:tags r:id="rId7"/>
            </p:custDataLst>
          </p:nvPr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 rtlCol="0"/>
          <a:lstStyle/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  <p:custDataLst>
              <p:tags r:id="rId12"/>
            </p:custDataLst>
          </p:nvPr>
        </p:nvSpPr>
        <p:spPr/>
        <p:txBody>
          <a:bodyPr rtlCol="0"/>
          <a:lstStyle/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  <p:custDataLst>
              <p:tags r:id="rId13"/>
            </p:custDataLst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9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20" Type="http://schemas.openxmlformats.org/officeDocument/2006/relationships/tags" Target="../tags/tag8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23" Type="http://schemas.openxmlformats.org/officeDocument/2006/relationships/tags" Target="../tags/tag1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7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Relationship Id="rId22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70BC95-491D-4D35-988F-898B82CE74DC}" type="datetimeFigureOut">
              <a:rPr lang="cs-CZ" smtClean="0"/>
              <a:t>29.11.2012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>
            <p:custDataLst>
              <p:tags r:id="rId20"/>
            </p:custDataLst>
          </p:nvPr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>
            <p:custDataLst>
              <p:tags r:id="rId22"/>
            </p:custDataLst>
          </p:nvPr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DB7763-CC8C-42C6-8055-C5269141DBC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81.xml"/><Relationship Id="rId3" Type="http://schemas.openxmlformats.org/officeDocument/2006/relationships/tags" Target="../tags/tag176.xml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9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89.xml"/><Relationship Id="rId3" Type="http://schemas.openxmlformats.org/officeDocument/2006/relationships/tags" Target="../tags/tag184.xml"/><Relationship Id="rId7" Type="http://schemas.openxmlformats.org/officeDocument/2006/relationships/tags" Target="../tags/tag188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6" Type="http://schemas.openxmlformats.org/officeDocument/2006/relationships/tags" Target="../tags/tag187.xml"/><Relationship Id="rId5" Type="http://schemas.openxmlformats.org/officeDocument/2006/relationships/tags" Target="../tags/tag186.xml"/><Relationship Id="rId10" Type="http://schemas.openxmlformats.org/officeDocument/2006/relationships/image" Target="../media/image5.jpg"/><Relationship Id="rId4" Type="http://schemas.openxmlformats.org/officeDocument/2006/relationships/tags" Target="../tags/tag185.xml"/><Relationship Id="rId9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10" Type="http://schemas.microsoft.com/office/2007/relationships/hdphoto" Target="../media/hdphoto3.wdp"/><Relationship Id="rId4" Type="http://schemas.openxmlformats.org/officeDocument/2006/relationships/tags" Target="../tags/tag193.xm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99.xml"/><Relationship Id="rId7" Type="http://schemas.openxmlformats.org/officeDocument/2006/relationships/tags" Target="../tags/tag203.xml"/><Relationship Id="rId2" Type="http://schemas.openxmlformats.org/officeDocument/2006/relationships/tags" Target="../tags/tag198.xml"/><Relationship Id="rId1" Type="http://schemas.openxmlformats.org/officeDocument/2006/relationships/tags" Target="../tags/tag197.xml"/><Relationship Id="rId6" Type="http://schemas.openxmlformats.org/officeDocument/2006/relationships/tags" Target="../tags/tag202.xml"/><Relationship Id="rId5" Type="http://schemas.openxmlformats.org/officeDocument/2006/relationships/tags" Target="../tags/tag201.xml"/><Relationship Id="rId4" Type="http://schemas.openxmlformats.org/officeDocument/2006/relationships/tags" Target="../tags/tag20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06.xml"/><Relationship Id="rId2" Type="http://schemas.openxmlformats.org/officeDocument/2006/relationships/tags" Target="../tags/tag205.xml"/><Relationship Id="rId1" Type="http://schemas.openxmlformats.org/officeDocument/2006/relationships/tags" Target="../tags/tag20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09.xml"/><Relationship Id="rId2" Type="http://schemas.openxmlformats.org/officeDocument/2006/relationships/tags" Target="../tags/tag208.xml"/><Relationship Id="rId1" Type="http://schemas.openxmlformats.org/officeDocument/2006/relationships/tags" Target="../tags/tag207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tags" Target="../tags/tag121.xml"/><Relationship Id="rId7" Type="http://schemas.openxmlformats.org/officeDocument/2006/relationships/diagramLayout" Target="../diagrams/layout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6" Type="http://schemas.openxmlformats.org/officeDocument/2006/relationships/diagramData" Target="../diagrams/data1.xml"/><Relationship Id="rId5" Type="http://schemas.openxmlformats.org/officeDocument/2006/relationships/slideLayout" Target="../slideLayouts/slideLayout2.xml"/><Relationship Id="rId10" Type="http://schemas.microsoft.com/office/2007/relationships/diagramDrawing" Target="../diagrams/drawing1.xml"/><Relationship Id="rId4" Type="http://schemas.openxmlformats.org/officeDocument/2006/relationships/tags" Target="../tags/tag122.xml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10" Type="http://schemas.microsoft.com/office/2007/relationships/hdphoto" Target="../media/hdphoto1.wdp"/><Relationship Id="rId4" Type="http://schemas.openxmlformats.org/officeDocument/2006/relationships/tags" Target="../tags/tag126.xm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37.xml"/><Relationship Id="rId1" Type="http://schemas.openxmlformats.org/officeDocument/2006/relationships/tags" Target="../tags/tag136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49.xml"/><Relationship Id="rId3" Type="http://schemas.openxmlformats.org/officeDocument/2006/relationships/tags" Target="../tags/tag144.xml"/><Relationship Id="rId7" Type="http://schemas.openxmlformats.org/officeDocument/2006/relationships/tags" Target="../tags/tag148.xml"/><Relationship Id="rId2" Type="http://schemas.openxmlformats.org/officeDocument/2006/relationships/tags" Target="../tags/tag143.xml"/><Relationship Id="rId1" Type="http://schemas.openxmlformats.org/officeDocument/2006/relationships/tags" Target="../tags/tag142.xml"/><Relationship Id="rId6" Type="http://schemas.openxmlformats.org/officeDocument/2006/relationships/tags" Target="../tags/tag147.xml"/><Relationship Id="rId11" Type="http://schemas.microsoft.com/office/2007/relationships/hdphoto" Target="../media/hdphoto2.wdp"/><Relationship Id="rId5" Type="http://schemas.openxmlformats.org/officeDocument/2006/relationships/tags" Target="../tags/tag146.xml"/><Relationship Id="rId10" Type="http://schemas.openxmlformats.org/officeDocument/2006/relationships/image" Target="../media/image3.png"/><Relationship Id="rId4" Type="http://schemas.openxmlformats.org/officeDocument/2006/relationships/tags" Target="../tags/tag145.xml"/><Relationship Id="rId9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152.xml"/><Relationship Id="rId7" Type="http://schemas.openxmlformats.org/officeDocument/2006/relationships/tags" Target="../tags/tag156.xml"/><Relationship Id="rId2" Type="http://schemas.openxmlformats.org/officeDocument/2006/relationships/tags" Target="../tags/tag151.xml"/><Relationship Id="rId1" Type="http://schemas.openxmlformats.org/officeDocument/2006/relationships/tags" Target="../tags/tag150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64.xml"/><Relationship Id="rId3" Type="http://schemas.openxmlformats.org/officeDocument/2006/relationships/tags" Target="../tags/tag159.xml"/><Relationship Id="rId7" Type="http://schemas.openxmlformats.org/officeDocument/2006/relationships/tags" Target="../tags/tag163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6" Type="http://schemas.openxmlformats.org/officeDocument/2006/relationships/tags" Target="../tags/tag162.xml"/><Relationship Id="rId5" Type="http://schemas.openxmlformats.org/officeDocument/2006/relationships/tags" Target="../tags/tag161.xml"/><Relationship Id="rId10" Type="http://schemas.openxmlformats.org/officeDocument/2006/relationships/image" Target="../media/image4.jpg"/><Relationship Id="rId4" Type="http://schemas.openxmlformats.org/officeDocument/2006/relationships/tags" Target="../tags/tag160.xml"/><Relationship Id="rId9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72.xml"/><Relationship Id="rId3" Type="http://schemas.openxmlformats.org/officeDocument/2006/relationships/tags" Target="../tags/tag167.xml"/><Relationship Id="rId7" Type="http://schemas.openxmlformats.org/officeDocument/2006/relationships/tags" Target="../tags/tag171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68.xml"/><Relationship Id="rId9" Type="http://schemas.openxmlformats.org/officeDocument/2006/relationships/tags" Target="../tags/tag1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763688" y="1484784"/>
            <a:ext cx="7380312" cy="1894362"/>
          </a:xfrm>
        </p:spPr>
        <p:txBody>
          <a:bodyPr>
            <a:noAutofit/>
          </a:bodyPr>
          <a:lstStyle/>
          <a:p>
            <a:r>
              <a:rPr lang="cs-CZ" sz="3200" cap="none" dirty="0" smtClean="0">
                <a:solidFill>
                  <a:schemeClr val="accent2">
                    <a:lumMod val="75000"/>
                  </a:schemeClr>
                </a:solidFill>
              </a:rPr>
              <a:t>Zmapování přístupnosti kulturních institucí osobám se SP ve městě Brně</a:t>
            </a:r>
            <a:endParaRPr lang="cs-CZ" sz="3200" cap="non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123728" y="4293096"/>
            <a:ext cx="6172200" cy="137160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  Bc. Zuzana Kratěnová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Bc. Pavlína Němcová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Bc. Veronika Uhrová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 Bc. Anna Viktorínová</a:t>
            </a:r>
            <a:endParaRPr lang="cs-CZ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04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divadla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b="1" dirty="0" smtClean="0"/>
              <a:t>Divadlo Bolka Polívky</a:t>
            </a:r>
          </a:p>
          <a:p>
            <a:pPr marL="0" indent="0">
              <a:buNone/>
            </a:pPr>
            <a:r>
              <a:rPr lang="cs-CZ" dirty="0" smtClean="0"/>
              <a:t>       žádné speciální zařízení</a:t>
            </a:r>
          </a:p>
          <a:p>
            <a:pPr marL="0" indent="0">
              <a:buNone/>
            </a:pPr>
            <a:r>
              <a:rPr lang="cs-CZ" dirty="0" smtClean="0"/>
              <a:t>       návštěva s tlumočníkem je možná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Divadlo Radost</a:t>
            </a:r>
          </a:p>
          <a:p>
            <a:pPr marL="0" indent="0">
              <a:buNone/>
            </a:pPr>
            <a:r>
              <a:rPr lang="cs-CZ" dirty="0" smtClean="0"/>
              <a:t>       žádné </a:t>
            </a:r>
            <a:r>
              <a:rPr lang="cs-CZ" dirty="0"/>
              <a:t>speciální </a:t>
            </a:r>
            <a:r>
              <a:rPr lang="cs-CZ" dirty="0" smtClean="0"/>
              <a:t>zařízení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návštěva </a:t>
            </a:r>
            <a:r>
              <a:rPr lang="cs-CZ" dirty="0"/>
              <a:t>s tlumočníkem </a:t>
            </a:r>
            <a:r>
              <a:rPr lang="cs-CZ" dirty="0" smtClean="0"/>
              <a:t>není </a:t>
            </a:r>
            <a:r>
              <a:rPr lang="cs-CZ" dirty="0"/>
              <a:t>možná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err="1" smtClean="0"/>
              <a:t>HaDivadlo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       návštěva </a:t>
            </a:r>
            <a:r>
              <a:rPr lang="cs-CZ" dirty="0"/>
              <a:t>s </a:t>
            </a:r>
            <a:r>
              <a:rPr lang="cs-CZ" dirty="0" smtClean="0"/>
              <a:t>tlumočníkem i speciální představení jsou možné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520192" y="2107248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520192" y="2564904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520192" y="3918925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>
            <p:custDataLst>
              <p:tags r:id="rId7"/>
            </p:custDataLst>
          </p:nvPr>
        </p:nvSpPr>
        <p:spPr>
          <a:xfrm>
            <a:off x="520192" y="4293096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>
            <p:custDataLst>
              <p:tags r:id="rId8"/>
            </p:custDataLst>
          </p:nvPr>
        </p:nvSpPr>
        <p:spPr>
          <a:xfrm>
            <a:off x="520192" y="5661248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84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divadla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 dirty="0" smtClean="0"/>
              <a:t>Divadlo Neslyším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pro neslyšící i slyšící diváky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pouze představení pro děti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cs-CZ" dirty="0" smtClean="0"/>
              <a:t>      účinkují</a:t>
            </a:r>
            <a:r>
              <a:rPr lang="en-US" dirty="0" smtClean="0"/>
              <a:t> z</a:t>
            </a:r>
            <a:r>
              <a:rPr lang="cs-CZ" dirty="0" smtClean="0"/>
              <a:t>de</a:t>
            </a:r>
            <a:r>
              <a:rPr lang="en-US" dirty="0" smtClean="0"/>
              <a:t> absolvent</a:t>
            </a:r>
            <a:r>
              <a:rPr lang="cs-CZ" dirty="0" smtClean="0"/>
              <a:t>i</a:t>
            </a:r>
            <a:r>
              <a:rPr lang="en-US" dirty="0" smtClean="0"/>
              <a:t> Výchovn</a:t>
            </a:r>
            <a:r>
              <a:rPr lang="cs-CZ" dirty="0" smtClean="0"/>
              <a:t>é</a:t>
            </a:r>
            <a:r>
              <a:rPr lang="en-US" dirty="0" smtClean="0"/>
              <a:t> dramatik</a:t>
            </a:r>
            <a:r>
              <a:rPr lang="cs-CZ" dirty="0" smtClean="0"/>
              <a:t>y</a:t>
            </a:r>
            <a:r>
              <a:rPr lang="en-US" dirty="0" smtClean="0"/>
              <a:t> </a:t>
            </a:r>
            <a:r>
              <a:rPr lang="en-US" dirty="0"/>
              <a:t>pro </a:t>
            </a:r>
            <a:r>
              <a:rPr lang="en-US" dirty="0" err="1"/>
              <a:t>Neslyšící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JAMU</a:t>
            </a:r>
            <a:endParaRPr lang="cs-CZ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představení v ČZJ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463737" y="236854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465127" y="3655305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463737" y="306896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>
            <p:custDataLst>
              <p:tags r:id="rId7"/>
            </p:custDataLst>
          </p:nvPr>
        </p:nvSpPr>
        <p:spPr>
          <a:xfrm>
            <a:off x="463737" y="483199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11172">
            <a:off x="6010127" y="1537625"/>
            <a:ext cx="2266795" cy="19185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460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648" b="98920" l="3297" r="100000">
                        <a14:foregroundMark x1="20879" y1="21166" x2="52747" y2="91361"/>
                        <a14:foregroundMark x1="49176" y1="27862" x2="73077" y2="78402"/>
                        <a14:foregroundMark x1="71703" y1="33477" x2="87912" y2="3456"/>
                        <a14:foregroundMark x1="43407" y1="60691" x2="56319" y2="57451"/>
                        <a14:foregroundMark x1="66758" y1="56803" x2="78846" y2="51836"/>
                        <a14:foregroundMark x1="43407" y1="56371" x2="38462" y2="53996"/>
                        <a14:foregroundMark x1="19505" y1="61339" x2="12363" y2="53996"/>
                        <a14:foregroundMark x1="44231" y1="37365" x2="37088" y2="25702"/>
                        <a14:foregroundMark x1="54945" y1="27430" x2="50000" y2="17279"/>
                        <a14:foregroundMark x1="19505" y1="74514" x2="15110" y2="75162"/>
                        <a14:foregroundMark x1="54121" y1="80130" x2="56319" y2="70194"/>
                        <a14:foregroundMark x1="78022" y1="18575" x2="73901" y2="16199"/>
                        <a14:foregroundMark x1="61813" y1="31317" x2="57692" y2="267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446420"/>
            <a:ext cx="2021824" cy="2571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kina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cs-CZ" b="1" dirty="0" smtClean="0"/>
              <a:t>Kino Art</a:t>
            </a:r>
          </a:p>
          <a:p>
            <a:pPr marL="0" indent="0">
              <a:buNone/>
            </a:pPr>
            <a:r>
              <a:rPr lang="cs-CZ" dirty="0" smtClean="0"/>
              <a:t>      indukční smyčku nemají, ale do budoucna o ní uvažují</a:t>
            </a:r>
          </a:p>
          <a:p>
            <a:pPr marL="0" indent="0">
              <a:buNone/>
            </a:pPr>
            <a:r>
              <a:rPr lang="cs-CZ" dirty="0" smtClean="0"/>
              <a:t>      tlumočník vstup zdarma</a:t>
            </a:r>
          </a:p>
          <a:p>
            <a:endParaRPr lang="cs-CZ" dirty="0"/>
          </a:p>
          <a:p>
            <a:r>
              <a:rPr lang="cs-CZ" b="1" dirty="0" err="1" smtClean="0"/>
              <a:t>Cinema</a:t>
            </a:r>
            <a:r>
              <a:rPr lang="cs-CZ" b="1" dirty="0" smtClean="0"/>
              <a:t> </a:t>
            </a:r>
            <a:r>
              <a:rPr lang="cs-CZ" b="1" dirty="0" smtClean="0"/>
              <a:t>City</a:t>
            </a:r>
          </a:p>
          <a:p>
            <a:pPr marL="0" indent="0">
              <a:buNone/>
            </a:pPr>
            <a:r>
              <a:rPr lang="cs-CZ" dirty="0" smtClean="0"/>
              <a:t>      indukční smyčku ani žádné podobné</a:t>
            </a:r>
          </a:p>
          <a:p>
            <a:pPr marL="0" indent="0">
              <a:buNone/>
            </a:pPr>
            <a:r>
              <a:rPr lang="cs-CZ" dirty="0" smtClean="0"/>
              <a:t> zařízení pro osoby se SP nemají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5"/>
            </p:custDataLst>
          </p:nvPr>
        </p:nvSpPr>
        <p:spPr>
          <a:xfrm>
            <a:off x="462646" y="2050389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6"/>
            </p:custDataLst>
          </p:nvPr>
        </p:nvSpPr>
        <p:spPr>
          <a:xfrm>
            <a:off x="463737" y="288098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>
            <p:custDataLst>
              <p:tags r:id="rId7"/>
            </p:custDataLst>
          </p:nvPr>
        </p:nvSpPr>
        <p:spPr>
          <a:xfrm>
            <a:off x="463737" y="4261447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77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Festival jeden svět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filmy opatřeny titulky (latinka)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snaží se přiblížit sluchové postižení slyšícím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film Planeta šneků s následnou debatou s      odbornicí z </a:t>
            </a:r>
            <a:r>
              <a:rPr lang="cs-CZ" dirty="0" err="1" smtClean="0"/>
              <a:t>Lormu</a:t>
            </a:r>
            <a:endParaRPr lang="cs-CZ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/>
              <a:t>      na školách uvedli dokument o neslyšící dívce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463737" y="1772816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463737" y="236854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463737" y="2996952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>
            <p:custDataLst>
              <p:tags r:id="rId7"/>
            </p:custDataLst>
          </p:nvPr>
        </p:nvSpPr>
        <p:spPr>
          <a:xfrm>
            <a:off x="463737" y="4221088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707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shrnutí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přístupnost kulturních institucí osobám se SP ve městě Brně není příliš dobrá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kulturní instituce nemají příliš zkušeností s osobami se SP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téměř žádná instituce nemá speciální zařízení pro osoby se SP</a:t>
            </a:r>
          </a:p>
          <a:p>
            <a:pPr>
              <a:spcAft>
                <a:spcPts val="1200"/>
              </a:spcAft>
            </a:pPr>
            <a:r>
              <a:rPr lang="cs-CZ" dirty="0"/>
              <a:t>indukční smyčku mají jen v Národním divadle</a:t>
            </a:r>
          </a:p>
          <a:p>
            <a:pPr>
              <a:spcAft>
                <a:spcPts val="1200"/>
              </a:spcAft>
            </a:pPr>
            <a:endParaRPr lang="cs-CZ" dirty="0" smtClean="0"/>
          </a:p>
          <a:p>
            <a:pPr>
              <a:lnSpc>
                <a:spcPct val="150000"/>
              </a:lnSpc>
            </a:pPr>
            <a:endParaRPr lang="cs-C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46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691680" y="1412776"/>
            <a:ext cx="7632848" cy="1894362"/>
          </a:xfrm>
        </p:spPr>
        <p:txBody>
          <a:bodyPr>
            <a:normAutofit/>
          </a:bodyPr>
          <a:lstStyle/>
          <a:p>
            <a:r>
              <a:rPr lang="cs-CZ" sz="4500" dirty="0" smtClean="0"/>
              <a:t>děkujeme za pozornost</a:t>
            </a:r>
            <a:endParaRPr lang="cs-CZ" sz="45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267744" y="4005064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Přejeme pěkný zbytek dne</a:t>
            </a:r>
            <a:endParaRPr lang="cs-CZ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83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obsah</a:t>
            </a:r>
            <a:endParaRPr lang="cs-CZ" sz="54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180358108"/>
              </p:ext>
            </p:extLst>
          </p:nvPr>
        </p:nvGraphicFramePr>
        <p:xfrm>
          <a:off x="467544" y="59389"/>
          <a:ext cx="8856984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TextovéPole 5"/>
          <p:cNvSpPr txBox="1"/>
          <p:nvPr>
            <p:custDataLst>
              <p:tags r:id="rId4"/>
            </p:custDataLst>
          </p:nvPr>
        </p:nvSpPr>
        <p:spPr>
          <a:xfrm>
            <a:off x="1619672" y="3237712"/>
            <a:ext cx="223224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 smtClean="0"/>
              <a:t>kulturní instituce</a:t>
            </a:r>
            <a:endParaRPr lang="cs-CZ" sz="19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287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muzea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503610" y="1340768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/>
              <a:t>Moravské zemské muzeum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  </a:t>
            </a:r>
            <a:r>
              <a:rPr lang="cs-CZ" dirty="0"/>
              <a:t>popisky exponátů a multimediální </a:t>
            </a:r>
            <a:r>
              <a:rPr lang="cs-CZ" dirty="0" smtClean="0"/>
              <a:t>prohlížeč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/>
              <a:t>Technické muzeum v Brně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</a:t>
            </a:r>
            <a:r>
              <a:rPr lang="cs-CZ" dirty="0" smtClean="0"/>
              <a:t>u některých exponátů popisky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/>
              <a:t>Muzeum </a:t>
            </a:r>
            <a:r>
              <a:rPr lang="cs-CZ" b="1" dirty="0" err="1"/>
              <a:t>Anthropos</a:t>
            </a:r>
            <a:r>
              <a:rPr lang="cs-CZ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   popisky </a:t>
            </a:r>
            <a:r>
              <a:rPr lang="cs-CZ" dirty="0"/>
              <a:t>jen u některých exponátů, snaha řešit </a:t>
            </a:r>
            <a:r>
              <a:rPr lang="cs-CZ" dirty="0" smtClean="0"/>
              <a:t>nedostatky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526455" y="234888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547700" y="3645024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547700" y="4890217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8258" l="0" r="100000">
                        <a14:foregroundMark x1="21010" y1="89895" x2="16768" y2="20209"/>
                        <a14:foregroundMark x1="37576" y1="70732" x2="34747" y2="56446"/>
                        <a14:foregroundMark x1="39798" y1="69338" x2="36566" y2="55052"/>
                        <a14:foregroundMark x1="83030" y1="56446" x2="92323" y2="55749"/>
                        <a14:foregroundMark x1="3030" y1="86063" x2="9495" y2="86063"/>
                        <a14:backgroundMark x1="35152" y1="60627" x2="40202" y2="66899"/>
                        <a14:backgroundMark x1="27879" y1="75610" x2="26061" y2="613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817072"/>
            <a:ext cx="3476974" cy="20159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830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muzea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cs-CZ" b="1" dirty="0"/>
              <a:t>Mendlovo muzeum </a:t>
            </a:r>
            <a:endParaRPr lang="cs-CZ" dirty="0"/>
          </a:p>
          <a:p>
            <a:r>
              <a:rPr lang="cs-CZ" dirty="0" smtClean="0"/>
              <a:t>    popisky, průvodce pro skupiny, tlumočník ZJ zdarma</a:t>
            </a:r>
          </a:p>
          <a:p>
            <a:endParaRPr lang="cs-CZ" dirty="0"/>
          </a:p>
          <a:p>
            <a:r>
              <a:rPr lang="cs-CZ" b="1" dirty="0"/>
              <a:t>Muzeum sakrálního umění a Petrov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</a:t>
            </a:r>
            <a:r>
              <a:rPr lang="cs-CZ" dirty="0" smtClean="0"/>
              <a:t>     Petrov </a:t>
            </a:r>
            <a:r>
              <a:rPr lang="cs-CZ" b="1" dirty="0" smtClean="0"/>
              <a:t>- </a:t>
            </a:r>
            <a:r>
              <a:rPr lang="cs-CZ" dirty="0"/>
              <a:t>audio průvodce s nastavitelnou hlasitostí</a:t>
            </a:r>
            <a:endParaRPr lang="cs-CZ" b="1" dirty="0"/>
          </a:p>
          <a:p>
            <a:endParaRPr lang="cs-CZ" b="1" dirty="0" smtClean="0"/>
          </a:p>
          <a:p>
            <a:r>
              <a:rPr lang="cs-CZ" b="1" dirty="0"/>
              <a:t>Muzeum Českého a Slovenského exilu </a:t>
            </a:r>
            <a:r>
              <a:rPr lang="cs-CZ" b="1" dirty="0" smtClean="0"/>
              <a:t>20. stol.</a:t>
            </a:r>
          </a:p>
          <a:p>
            <a:pPr marL="0" indent="0">
              <a:buNone/>
            </a:pPr>
            <a:r>
              <a:rPr lang="cs-CZ" dirty="0" smtClean="0"/>
              <a:t>       popisky, vstřícný personál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526455" y="2123181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526455" y="381301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540222" y="589531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600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muzea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sz="2600" b="1" dirty="0"/>
              <a:t>Muzeum loutek divadla Radost v Brně </a:t>
            </a:r>
            <a:endParaRPr lang="cs-CZ" sz="2600" dirty="0"/>
          </a:p>
          <a:p>
            <a:pPr marL="0" indent="0">
              <a:buNone/>
            </a:pPr>
            <a:r>
              <a:rPr lang="cs-CZ" b="1" dirty="0" smtClean="0"/>
              <a:t>  </a:t>
            </a:r>
            <a:r>
              <a:rPr lang="cs-CZ" dirty="0" smtClean="0"/>
              <a:t>     </a:t>
            </a:r>
            <a:r>
              <a:rPr lang="cs-CZ" sz="2600" dirty="0"/>
              <a:t>loutky jsou velmi podrobně popsány </a:t>
            </a:r>
            <a:endParaRPr lang="cs-CZ" sz="2600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sz="2600" b="1" dirty="0"/>
              <a:t>Muzeum </a:t>
            </a:r>
            <a:r>
              <a:rPr lang="cs-CZ" sz="2600" b="1" dirty="0" smtClean="0"/>
              <a:t>Brněnska</a:t>
            </a:r>
          </a:p>
          <a:p>
            <a:pPr marL="0" indent="0">
              <a:buNone/>
            </a:pPr>
            <a:r>
              <a:rPr lang="cs-CZ" b="1" dirty="0" smtClean="0"/>
              <a:t>       </a:t>
            </a:r>
            <a:r>
              <a:rPr lang="cs-CZ" sz="2600" dirty="0"/>
              <a:t>pro SP nemají žádné zařízení, ale uskutečňují výstavy pro nevidomé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sz="2600" b="1" dirty="0"/>
              <a:t>Muzeum města Brna – Špilberk </a:t>
            </a:r>
            <a:endParaRPr lang="cs-CZ" sz="2600" dirty="0"/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smtClean="0"/>
              <a:t> </a:t>
            </a:r>
            <a:r>
              <a:rPr lang="cs-CZ" sz="2600" dirty="0" smtClean="0"/>
              <a:t>texty </a:t>
            </a:r>
            <a:r>
              <a:rPr lang="cs-CZ" sz="2600" dirty="0"/>
              <a:t>a brožurky, popisky</a:t>
            </a:r>
          </a:p>
          <a:p>
            <a:pPr marL="0" indent="0">
              <a:buNone/>
            </a:pPr>
            <a:r>
              <a:rPr lang="cs-CZ" dirty="0"/>
              <a:t>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526455" y="228335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526455" y="342005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526455" y="4771818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9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397" b="96627" l="2607" r="99441">
                        <a14:foregroundMark x1="38361" y1="92262" x2="32402" y2="12698"/>
                        <a14:foregroundMark x1="63873" y1="84722" x2="49907" y2="35714"/>
                        <a14:foregroundMark x1="31844" y1="66071" x2="30168" y2="59325"/>
                        <a14:foregroundMark x1="41155" y1="43254" x2="54562" y2="22024"/>
                        <a14:foregroundMark x1="75047" y1="43254" x2="89013" y2="5357"/>
                        <a14:foregroundMark x1="12663" y1="88492" x2="27188" y2="87302"/>
                        <a14:foregroundMark x1="20857" y1="92262" x2="28305" y2="91667"/>
                        <a14:foregroundMark x1="48790" y1="89683" x2="58101" y2="92857"/>
                        <a14:foregroundMark x1="64991" y1="90278" x2="83799" y2="91071"/>
                        <a14:foregroundMark x1="59777" y1="84127" x2="61639" y2="84127"/>
                        <a14:backgroundMark x1="32402" y1="15873" x2="34264" y2="13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7019" y="3140968"/>
            <a:ext cx="3359397" cy="315295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galerie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4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b="1" dirty="0" smtClean="0"/>
              <a:t>Dům umění</a:t>
            </a:r>
          </a:p>
          <a:p>
            <a:pPr marL="0" indent="0">
              <a:buNone/>
            </a:pPr>
            <a:r>
              <a:rPr lang="cs-CZ" sz="2800" b="1" dirty="0" smtClean="0"/>
              <a:t>      </a:t>
            </a:r>
            <a:r>
              <a:rPr lang="cs-CZ" sz="2600" dirty="0" smtClean="0"/>
              <a:t>nemají </a:t>
            </a:r>
            <a:r>
              <a:rPr lang="cs-CZ" sz="2600" dirty="0"/>
              <a:t>zkušenost se </a:t>
            </a:r>
            <a:r>
              <a:rPr lang="cs-CZ" sz="2600" dirty="0" smtClean="0"/>
              <a:t>SP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</a:t>
            </a:r>
            <a:r>
              <a:rPr lang="cs-CZ" sz="2600" dirty="0"/>
              <a:t>ZTP, ZTP/P nemají vstup zdarma</a:t>
            </a:r>
            <a:endParaRPr lang="cs-CZ" sz="2600" b="1" dirty="0" smtClean="0"/>
          </a:p>
          <a:p>
            <a:pPr marL="0" indent="0">
              <a:buNone/>
            </a:pPr>
            <a:endParaRPr lang="cs-CZ" sz="2800" b="1" dirty="0" smtClean="0"/>
          </a:p>
          <a:p>
            <a:r>
              <a:rPr lang="cs-CZ" sz="2600" b="1" dirty="0" smtClean="0"/>
              <a:t>Dům pánů z Kunštátu</a:t>
            </a:r>
          </a:p>
          <a:p>
            <a:pPr marL="0" indent="0">
              <a:buNone/>
            </a:pPr>
            <a:r>
              <a:rPr lang="cs-CZ" sz="2800" b="1" dirty="0" smtClean="0"/>
              <a:t>      </a:t>
            </a:r>
            <a:r>
              <a:rPr lang="cs-CZ" sz="2600" dirty="0" smtClean="0"/>
              <a:t>nemají zkušenost se SP </a:t>
            </a:r>
          </a:p>
          <a:p>
            <a:pPr marL="0" indent="0">
              <a:buNone/>
            </a:pPr>
            <a:r>
              <a:rPr lang="cs-CZ" sz="2600" dirty="0" smtClean="0"/>
              <a:t>       ZTP, ZTP/ P nemají vstup </a:t>
            </a:r>
          </a:p>
          <a:p>
            <a:pPr marL="0" indent="0">
              <a:buNone/>
            </a:pPr>
            <a:r>
              <a:rPr lang="cs-CZ" sz="2600" dirty="0"/>
              <a:t> </a:t>
            </a:r>
            <a:r>
              <a:rPr lang="cs-CZ" sz="2600" dirty="0" smtClean="0"/>
              <a:t>      zdarma</a:t>
            </a:r>
          </a:p>
          <a:p>
            <a:pPr marL="0" lvl="0" indent="0">
              <a:buNone/>
            </a:pPr>
            <a:endParaRPr lang="cs-CZ" sz="3800" dirty="0"/>
          </a:p>
          <a:p>
            <a:pPr marL="0" lvl="0" indent="0">
              <a:buNone/>
            </a:pPr>
            <a:endParaRPr lang="cs-CZ" sz="2600" dirty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5"/>
            </p:custDataLst>
          </p:nvPr>
        </p:nvSpPr>
        <p:spPr>
          <a:xfrm>
            <a:off x="542082" y="1937556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6"/>
            </p:custDataLst>
          </p:nvPr>
        </p:nvSpPr>
        <p:spPr>
          <a:xfrm>
            <a:off x="542082" y="234398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7"/>
            </p:custDataLst>
          </p:nvPr>
        </p:nvSpPr>
        <p:spPr>
          <a:xfrm>
            <a:off x="542082" y="3608979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>
            <p:custDataLst>
              <p:tags r:id="rId8"/>
            </p:custDataLst>
          </p:nvPr>
        </p:nvSpPr>
        <p:spPr>
          <a:xfrm>
            <a:off x="540721" y="3941231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611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galerie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323528" y="1100136"/>
            <a:ext cx="7467600" cy="48737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sz="5100" b="1" dirty="0" smtClean="0"/>
          </a:p>
          <a:p>
            <a:r>
              <a:rPr lang="cs-CZ" sz="3100" b="1" dirty="0" smtClean="0"/>
              <a:t>Moravská galerie</a:t>
            </a:r>
          </a:p>
          <a:p>
            <a:pPr marL="0" indent="0">
              <a:buNone/>
            </a:pPr>
            <a:r>
              <a:rPr lang="cs-CZ" sz="4400" b="1" dirty="0"/>
              <a:t> </a:t>
            </a:r>
            <a:r>
              <a:rPr lang="cs-CZ" sz="4400" b="1" dirty="0" smtClean="0"/>
              <a:t>     </a:t>
            </a:r>
            <a:r>
              <a:rPr lang="cs-CZ" sz="3100" dirty="0" smtClean="0"/>
              <a:t>mají </a:t>
            </a:r>
            <a:r>
              <a:rPr lang="cs-CZ" sz="3100" dirty="0"/>
              <a:t>zkušenost se </a:t>
            </a:r>
            <a:r>
              <a:rPr lang="cs-CZ" sz="3100" dirty="0" smtClean="0"/>
              <a:t>SP</a:t>
            </a:r>
            <a:endParaRPr lang="cs-CZ" sz="3100" dirty="0"/>
          </a:p>
          <a:p>
            <a:pPr marL="0" indent="0">
              <a:buNone/>
            </a:pPr>
            <a:r>
              <a:rPr lang="cs-CZ" sz="5100" dirty="0"/>
              <a:t> </a:t>
            </a:r>
            <a:r>
              <a:rPr lang="cs-CZ" sz="5100" dirty="0" smtClean="0"/>
              <a:t>    </a:t>
            </a:r>
            <a:r>
              <a:rPr lang="cs-CZ" sz="3100" dirty="0" smtClean="0"/>
              <a:t>ZTP</a:t>
            </a:r>
            <a:r>
              <a:rPr lang="cs-CZ" sz="3100" dirty="0"/>
              <a:t>, ZTP/P </a:t>
            </a:r>
            <a:r>
              <a:rPr lang="cs-CZ" sz="3100" dirty="0" smtClean="0"/>
              <a:t>mají </a:t>
            </a:r>
            <a:r>
              <a:rPr lang="cs-CZ" sz="3100" dirty="0"/>
              <a:t>vstup zdarma</a:t>
            </a:r>
          </a:p>
          <a:p>
            <a:pPr marL="0" indent="0">
              <a:buNone/>
            </a:pPr>
            <a:endParaRPr lang="cs-CZ" sz="4400" b="1" dirty="0" smtClean="0"/>
          </a:p>
          <a:p>
            <a:r>
              <a:rPr lang="cs-CZ" sz="3100" b="1" dirty="0" err="1"/>
              <a:t>Vannieck</a:t>
            </a:r>
            <a:r>
              <a:rPr lang="cs-CZ" sz="3100" b="1" dirty="0"/>
              <a:t> </a:t>
            </a:r>
            <a:r>
              <a:rPr lang="cs-CZ" sz="3100" b="1" dirty="0" err="1"/>
              <a:t>Gallery</a:t>
            </a:r>
            <a:r>
              <a:rPr lang="cs-CZ" sz="3100" b="1" dirty="0"/>
              <a:t>        </a:t>
            </a:r>
            <a:endParaRPr lang="cs-CZ" sz="3100" b="1" dirty="0" smtClean="0"/>
          </a:p>
          <a:p>
            <a:pPr marL="0" lvl="0" indent="0">
              <a:lnSpc>
                <a:spcPct val="170000"/>
              </a:lnSpc>
              <a:buNone/>
            </a:pPr>
            <a:r>
              <a:rPr lang="cs-CZ" sz="3100" dirty="0" smtClean="0"/>
              <a:t>         nemají žádnou zkušenost se SP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cs-CZ" sz="3100" dirty="0" smtClean="0"/>
              <a:t>         ZTP</a:t>
            </a:r>
            <a:r>
              <a:rPr lang="cs-CZ" sz="3100" dirty="0"/>
              <a:t>, ZTP/P mají vstup zdarma</a:t>
            </a: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502474" y="2096852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502474" y="2600908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570443" y="4672245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>
            <p:custDataLst>
              <p:tags r:id="rId7"/>
            </p:custDataLst>
          </p:nvPr>
        </p:nvSpPr>
        <p:spPr>
          <a:xfrm>
            <a:off x="570443" y="4148663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88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515629"/>
            <a:ext cx="2592288" cy="176090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významné vily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4"/>
            </p:custDataLst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400" b="1" dirty="0" smtClean="0"/>
              <a:t>vila Tugendhat</a:t>
            </a:r>
          </a:p>
          <a:p>
            <a:pPr marL="0" indent="0">
              <a:buNone/>
            </a:pPr>
            <a:r>
              <a:rPr lang="cs-CZ" sz="4400" b="1" dirty="0" smtClean="0"/>
              <a:t>       </a:t>
            </a:r>
            <a:r>
              <a:rPr lang="cs-CZ" sz="4400" dirty="0" smtClean="0"/>
              <a:t>programy pro MŠ a ZŠ mohou být modifikovatelné pro SP</a:t>
            </a:r>
          </a:p>
          <a:p>
            <a:pPr marL="0" indent="0">
              <a:buNone/>
            </a:pPr>
            <a:r>
              <a:rPr lang="cs-CZ" sz="4400" dirty="0" smtClean="0"/>
              <a:t>       ZTP a ZTP/P mají snížené vstupné</a:t>
            </a:r>
          </a:p>
          <a:p>
            <a:pPr marL="0" indent="0">
              <a:buNone/>
            </a:pPr>
            <a:endParaRPr lang="cs-CZ" sz="5100" b="1" dirty="0"/>
          </a:p>
          <a:p>
            <a:r>
              <a:rPr lang="cs-CZ" sz="4400" b="1" dirty="0" smtClean="0"/>
              <a:t>Jurkovičova vila</a:t>
            </a:r>
          </a:p>
          <a:p>
            <a:pPr marL="0" indent="0">
              <a:buNone/>
            </a:pPr>
            <a:r>
              <a:rPr lang="cs-CZ" sz="4400" b="1" dirty="0"/>
              <a:t> </a:t>
            </a:r>
            <a:r>
              <a:rPr lang="cs-CZ" sz="4400" b="1" dirty="0" smtClean="0"/>
              <a:t>      </a:t>
            </a:r>
            <a:r>
              <a:rPr lang="cs-CZ" sz="4400" dirty="0" smtClean="0"/>
              <a:t>zkušenost se SP s vlastním tlumočníkem</a:t>
            </a:r>
          </a:p>
          <a:p>
            <a:pPr marL="0" indent="0">
              <a:buNone/>
            </a:pPr>
            <a:r>
              <a:rPr lang="cs-CZ" sz="4400" dirty="0" smtClean="0"/>
              <a:t>       propagační materiály nejsou vhodně zpracované</a:t>
            </a:r>
          </a:p>
          <a:p>
            <a:pPr marL="0" lvl="0" indent="0">
              <a:buNone/>
            </a:pPr>
            <a:endParaRPr lang="cs-CZ" sz="3100" dirty="0"/>
          </a:p>
          <a:p>
            <a:pPr marL="0" lvl="0" indent="0">
              <a:buNone/>
            </a:pPr>
            <a:endParaRPr lang="cs-CZ" sz="2600" dirty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Šipka doprava 3"/>
          <p:cNvSpPr/>
          <p:nvPr>
            <p:custDataLst>
              <p:tags r:id="rId5"/>
            </p:custDataLst>
          </p:nvPr>
        </p:nvSpPr>
        <p:spPr>
          <a:xfrm>
            <a:off x="542082" y="2001938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6"/>
            </p:custDataLst>
          </p:nvPr>
        </p:nvSpPr>
        <p:spPr>
          <a:xfrm>
            <a:off x="542082" y="3831244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>
            <p:custDataLst>
              <p:tags r:id="rId7"/>
            </p:custDataLst>
          </p:nvPr>
        </p:nvSpPr>
        <p:spPr>
          <a:xfrm>
            <a:off x="542082" y="2546052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>
            <p:custDataLst>
              <p:tags r:id="rId8"/>
            </p:custDataLst>
          </p:nvPr>
        </p:nvSpPr>
        <p:spPr>
          <a:xfrm>
            <a:off x="527274" y="4191284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98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/>
              <a:t>divadla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  <p:custDataLst>
              <p:tags r:id="rId3"/>
            </p:custDataLst>
          </p:nvPr>
        </p:nvSpPr>
        <p:spPr>
          <a:xfrm>
            <a:off x="457200" y="1412776"/>
            <a:ext cx="7467600" cy="511256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Národní divadlo Brno</a:t>
            </a:r>
          </a:p>
          <a:p>
            <a:pPr marL="0" indent="0">
              <a:buNone/>
            </a:pPr>
            <a:r>
              <a:rPr lang="cs-CZ" dirty="0" smtClean="0"/>
              <a:t>       indukční smyčka ve všech sálech</a:t>
            </a:r>
          </a:p>
          <a:p>
            <a:pPr marL="0" indent="0">
              <a:buNone/>
            </a:pPr>
            <a:r>
              <a:rPr lang="cs-CZ" dirty="0" smtClean="0"/>
              <a:t>       lze domluvit speciální představení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kompletní libreto je možné zakoupit předem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Městské divadlo</a:t>
            </a:r>
          </a:p>
          <a:p>
            <a:pPr marL="0" indent="0">
              <a:buNone/>
            </a:pPr>
            <a:r>
              <a:rPr lang="cs-CZ" dirty="0" smtClean="0"/>
              <a:t>       žádné speciální zařízení</a:t>
            </a:r>
          </a:p>
          <a:p>
            <a:pPr marL="0" indent="0">
              <a:buNone/>
            </a:pPr>
            <a:r>
              <a:rPr lang="cs-CZ" dirty="0" smtClean="0"/>
              <a:t>       není možná návštěva s tlumočníkem</a:t>
            </a:r>
          </a:p>
          <a:p>
            <a:endParaRPr lang="cs-CZ" dirty="0"/>
          </a:p>
          <a:p>
            <a:r>
              <a:rPr lang="cs-CZ" b="1" dirty="0" smtClean="0"/>
              <a:t>Divadlo Husa na provázku</a:t>
            </a:r>
          </a:p>
          <a:p>
            <a:pPr marL="0" indent="0">
              <a:buNone/>
            </a:pPr>
            <a:r>
              <a:rPr lang="cs-CZ" dirty="0" smtClean="0"/>
              <a:t>       žádné zařízení, ale možnost domluvit speciální představení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Šipka doprava 3"/>
          <p:cNvSpPr/>
          <p:nvPr>
            <p:custDataLst>
              <p:tags r:id="rId4"/>
            </p:custDataLst>
          </p:nvPr>
        </p:nvSpPr>
        <p:spPr>
          <a:xfrm>
            <a:off x="520192" y="1902304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>
            <p:custDataLst>
              <p:tags r:id="rId5"/>
            </p:custDataLst>
          </p:nvPr>
        </p:nvSpPr>
        <p:spPr>
          <a:xfrm>
            <a:off x="520192" y="228841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>
            <p:custDataLst>
              <p:tags r:id="rId6"/>
            </p:custDataLst>
          </p:nvPr>
        </p:nvSpPr>
        <p:spPr>
          <a:xfrm>
            <a:off x="520192" y="4264856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>
            <p:custDataLst>
              <p:tags r:id="rId7"/>
            </p:custDataLst>
          </p:nvPr>
        </p:nvSpPr>
        <p:spPr>
          <a:xfrm>
            <a:off x="537872" y="3904816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>
            <p:custDataLst>
              <p:tags r:id="rId8"/>
            </p:custDataLst>
          </p:nvPr>
        </p:nvSpPr>
        <p:spPr>
          <a:xfrm>
            <a:off x="537872" y="5445224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>
            <p:custDataLst>
              <p:tags r:id="rId9"/>
            </p:custDataLst>
          </p:nvPr>
        </p:nvSpPr>
        <p:spPr>
          <a:xfrm>
            <a:off x="537872" y="2648450"/>
            <a:ext cx="504056" cy="36004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81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wkLci3CVHwtAIJa56IN0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Ipp4sBV2cg5WIxXrtG4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2jFZxdbOkwCJRmSJTt83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lOUqeHAbG8TTt6BtLheoV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7RHcWzs7WWPsXR56Zue9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QXSL7pHQO2DXG3I1K0Iyc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308KoFiK9MyD0Kkbr3q58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0a1oXJerghTTRCn02y4S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23YHzyE86Ogb8Anhk0Vk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m6Rsy42nw3UXB7Xpf9FM7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5DFuNCLe3Xw7GW7f0uCLz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exspR4Rgyab0eM4hqCi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abLB6pefdPZpswfWROAkv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qtq1i08bamBlhrWkcT9cH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vVTsWcb8gKnN31oy4I4o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zFWl7WdI8NgswV6pxcYYd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AUDTiOl5uCz8VfW7PfYq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7lw5i8wv5pAf52IeEpn3i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So0QsqnJ0NcDNhmcvczY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aA5Rwtpr07Av93yzlJOWB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sgQqLRsHJNDHlQ93vs5y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uiQuiiNfLoe7uDuvpijWn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IrzWUplwgXMHMI8ASmeS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G5CekgEWv8nWydDsmbHNY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GeWVJpVA1L42YY0VtyEsX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lKiMM84mfY2VtVBDkPE1t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5GWR23XKSwDX4VkhnotV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Ke6LmQ3bo5cuREhzzZ6u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2rFwuuOLhUvgPl4vLnuQZ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Wmpn6Yh9L2Vxpx73BlZk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IfKn5QRdzRoMc6Pg1jh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PXwIZxhCZ2cnXH7FY6TF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MzhIer7maDwxjpNQmQjV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vjoI4zRMbklIoiyEQuHC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5wf1HuBRuJ4MvFZR4XBhj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2rfqRrTauj7IQjFx1M7qK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2rFwuuOLhUvgPl4vLnuQZ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Wmpn6Yh9L2Vxpx73BlZk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AO889mkblvq3ofZL59fP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FQDhjOBfzJ0UcHT5jY0Pr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1TlpBm5eMH2XUXuRPxIVM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YjOd63wtQaKKDIFYJaGRA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2rFwuuOLhUvgPl4vLnuQZ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JWmpn6Yh9L2Vxpx73BlZk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1vX2jpsoDIof05Yjz9kD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SeMVBs8s7wpftcd3gqsAr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0q8JVUktLqO6gXKa3j2MS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Qxg53JOFYcFkHlVNfLcMD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7HGSD4yNxq7LVFAftflMx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rpRqRaVL7tryox8lacK1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5Rn5LZQb3S3thfsLDGCC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hu6cHkUaANChmytl5a4A4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n57iGzxv7pu5zSYzhwgSh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jCkhyPuZqvSnywYbOXL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LHYsu7KbH6evK3Fbcp66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Fpa1CjgkgNg1w3JQN7akT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rpRqRaVL7tryox8lacK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5Rn5LZQb3S3thfsLDGCC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hu6cHkUaANChmytl5a4A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n57iGzxv7pu5zSYzhwgSh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0yChqnwJIhuOmQoh2IuMO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1F6e1YfKxzzcCjKmfkroF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ekgcbaBGriKKEAa0boqQo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ZTUhiBry4VG614pEkD5F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gFUTKorWGcnDckkWYgT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gZAmwTxjbj7e7oLheUF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aTMWuSSVfcAEdCUGV4y0K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mYNW1S3obZlm66Op11Eo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xzULRAiP7QFrwN9xQ0SQ0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GFz1gtaEv66Wg3f2IMLzu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NNQXbVBO1LkGhv4BbRNn5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T28QmrXFnVnOE6xPGBApM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sxss0OPDGjAUOPlz9Ql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8LzegTY8eyxwnrjyBmlK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tRY3mabMGqboFiTZXRxi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u3cJZl2ryqke94BuWrErT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Jpa2GaTuQ6CZOLknP9l8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wEGbkOVmm8Qsi4IZ7rXfI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EhlVvBYqKEIOaRfQfzmH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avdiv0pSQMQStkPilgEW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x5MIC4PiyvaRfFPnFT4X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P8Vi0ywN5t3n2X8vMol3y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lIB4atYALRwRIWRpCvius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186RkQfrPdPG7TkFuutNr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6ucHGSSuJTHAMcHVo3PuI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QafcEmMPL4MkC6RsN5Hg8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8vXYZYJjAi0m0hFkYyF4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89EIG7eEYiUD2suewHT8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sAA3VgKMr3eZ62ZD5Iwp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1ItPZiQbyftxkH48DbYUc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p3lseSCbCd0rR6dVXTAS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KrMlVvrwxvB9R3MEQBjW4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9ltgEKjiY0AZk75o1ErF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P6OT1onTxMVIKr7pz7TNI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drToMRwcdNtY9PYwB0Hq4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6vz7xu3iDKF9wCH0HI1D2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kjfc1pf00BY2FBy7jnaE4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h02rh7hhWJS7t5Jt1gxu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tR0kHMuJYSYGXvT2q55T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GMQPORyHnKPl1utZy8J4Z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7zslAdP2lqBdf7rNWAws4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svtRCWp72eJ9aUJVvQm9j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aEf3UNmLoJ7QSYNN7nTR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UOEYDkSuZ7lp1DaNUFd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HGjpdWSRhXYni02rPR3VF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p9bx6FMbfZWtPKVUdf9lX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gbXaE69BiOZIlOBz1BKhQ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2k2K8IIZgrLOo45J8gCNr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aDYbylh6Gvg9D8TXqSiy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IpahMOTIFzcRciB0Gebt8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Z9D0AS4zaI2Spwijsuhcs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6mUg34mAryihq0DLd1D6p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iMt51AU8nxeq6bEgboZla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LWF2zbGgkwhR86gx9lw90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hxWJuNGByWkTIUki8ANtD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p9Sx5VmUEVup7zBar1Gu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m87m7i2JNFEVUgloNVU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rOAUSdGCUZyMGMKqIN3SV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PLbElP2dKAVoVkwsf4l6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58euAY58Q9piZPIdSRAG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hRpTgyZxOg9F2qQe48CJ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ZClHJ1cuwbr7hWCa5OzRC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2P9FN1CvyCf5he4bwxM2i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HxLud3Zj2R9pzvx3ebR0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sXHOXXvDckCN6RoD5YBO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bEo6Ti25zhX7CUjNywez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WSEzDtjBbirSEzPPX510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8CnV8UnitogufMJwgOJto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fXltXBrdyBnJ2cIkoeS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Cak26qPchia867XNrpH2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SR2GkxulfwasDN1qRaC0h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AW4KwWOaMTUhsZp6hIW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EuaM0xwp9qzFrKgNXoq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yIwzqs4lilhxChzAKWgD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IMxFQuLxBjz5MEdz5s4R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mj8sWVSkyEIrRX9FnnR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i7PsGccraH1PeNMSNdQw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2cNWxmbbiRpqFIcahy6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ygxQqGifdkiCSMgSgF4Y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XPn7aA3zYHdDuWf66GSW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7NMWWh1S1s5QiIsjwIbEm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pfijC9zo6ADqIAkdDMx5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yEDxDM9aKrawoxECERjCm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cS0SZi4p6gUEGDG5wMfWP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cbMz17FL3o3rLxKNR6lk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KR0WzlwnqE1BOHcJ2hqv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JBVLLaOGCgtYukuPuzIjZ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CcVxLZnPuQmArVz5ykf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p9J3A833UoKueN01zwZ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afdfh9XJ6faheMLOHpfM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YQXHL4wKIGnefUwOiY5kO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zcZ1fcS7JNKegmizoTclx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ZxRiT6hH58QhKHKPjSAX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u1D9vJzc8sA4i0unUY0s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6q5ySE3StWxjvwd9nnHvX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fcrHgrpTAutPUd4XQV8fY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YuX9KADKBGqbS6aoCs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8npxFWierbGFDIcHaK3E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QGB04qwMmIHBEsdiiFiWK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8u1bQGwwMohv8Om8Fa6X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AdDX6kNhqhYx6ZTzQfQV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k9kpV9Z7PND9LrYdIqbZ6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agf9MBgHn3qf3jyabO9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kolxUm8PEWctV98GZcwz5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6kbUT9g0aWhJQSTCSe8SI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dM8aqtbCD0p4i1l0tYyE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cjgMnkhqcxY7oMJJMPyj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jLASgRL9k4lXAVQ9HOilz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ftnDEQSO9tNEtxleuSn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jTXdKfMPdWVTyGU7swhS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9NRSz51fYG6egYiD1Uxf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1F1itMGPPik4GK9mRFGOX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fMkpVOOumkdu78PA5ikq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9ze9haeQra3pfY4RS1kW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cC0xhzotxOR0aPHExk7t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j4JAB1rsoOrLhnB9KSEsX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xeNe9du0Ow6SygXFyW19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qfTr6vMrt0NGPbmONheTN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fbu2SMd6vWtd6YTM3HHz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iOGMCNoXgl8K8Wa2hslC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ibI4BRKFMfdNZIW3C0emv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C5nU0dxcehJSjkNbmlQ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jZbP05HlY0rY6ZeWKrf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gQDJOOS0EHYBLnJadsuS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JrkeOXpBoUb1NJlchgTtX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KZudQdAdNx6cwoiu0Qsp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NAYEnYWbBplnHlJA7c1a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VAcWTMf20y5XcTfbPBgB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R9HXKqIgo5E9Fnsr4aWyp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J8QkWmpTwHeJ3eW1OkJ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RYfFlVgbgyzWbyWSe5pcd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i3eRIow6Fnh4QYOU5MUYb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rqDpc887eFCiq5BteXSN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XFcg77JyPbO9CNdibnXx9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ryxJiCxW6ni7tYdW11oFP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gtOfVLuQialeEInO60T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Rukf5fmV9tMZ4hgunCaBx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W7JzeDdhFWm3oYtZPw8U9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zezr7jJnItTSycvw1IISN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1Si0nMDtCQfxvZNwTxhd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awpgtjvqcgTJAyyPjmB4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270</TotalTime>
  <Words>482</Words>
  <Application>Microsoft Office PowerPoint</Application>
  <PresentationFormat>Předvádění na obrazovce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Zmapování přístupnosti kulturních institucí osobám se SP ve městě Brně</vt:lpstr>
      <vt:lpstr>obsah</vt:lpstr>
      <vt:lpstr>muzea</vt:lpstr>
      <vt:lpstr>muzea</vt:lpstr>
      <vt:lpstr>muzea</vt:lpstr>
      <vt:lpstr>galerie</vt:lpstr>
      <vt:lpstr>galerie</vt:lpstr>
      <vt:lpstr>významné vily</vt:lpstr>
      <vt:lpstr>divadla</vt:lpstr>
      <vt:lpstr>divadla</vt:lpstr>
      <vt:lpstr>divadla</vt:lpstr>
      <vt:lpstr>kina</vt:lpstr>
      <vt:lpstr>Festival jeden svět</vt:lpstr>
      <vt:lpstr>shrnutí</vt:lpstr>
      <vt:lpstr>děkujeme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Anicka</dc:creator>
  <cp:lastModifiedBy>Anička</cp:lastModifiedBy>
  <cp:revision>29</cp:revision>
  <dcterms:created xsi:type="dcterms:W3CDTF">2012-11-16T09:14:08Z</dcterms:created>
  <dcterms:modified xsi:type="dcterms:W3CDTF">2012-11-29T07:20:52Z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1sHwK0so9fXMGPTFOUab82MQ2rByrtCPbGdJwg8hIWZ0</vt:lpwstr>
  </property>
  <property fmtid="{D5CDD505-2E9C-101B-9397-08002B2CF9AE}" pid="4" name="Google.Documents.RevisionId">
    <vt:lpwstr>17408410545882218069</vt:lpwstr>
  </property>
  <property fmtid="{D5CDD505-2E9C-101B-9397-08002B2CF9AE}" pid="5" name="Google.Documents.PreviousRevisionId">
    <vt:lpwstr>13512116893840589289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