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57" autoAdjust="0"/>
  </p:normalViewPr>
  <p:slideViewPr>
    <p:cSldViewPr>
      <p:cViewPr varScale="1">
        <p:scale>
          <a:sx n="75" d="100"/>
          <a:sy n="75" d="100"/>
        </p:scale>
        <p:origin x="-110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accent6">
                <a:lumMod val="40000"/>
                <a:lumOff val="60000"/>
                <a:alpha val="66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14.12.2013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b="1" dirty="0" err="1" smtClean="0"/>
              <a:t>Survive</a:t>
            </a:r>
            <a:r>
              <a:rPr lang="cs-CZ" sz="6600" b="1" dirty="0" smtClean="0"/>
              <a:t> </a:t>
            </a:r>
            <a:r>
              <a:rPr lang="cs-CZ" sz="6600" b="1" dirty="0" err="1" smtClean="0"/>
              <a:t>teenagers</a:t>
            </a:r>
            <a:endParaRPr lang="cs-CZ" sz="6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Sleepeness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clock</a:t>
            </a:r>
            <a:r>
              <a:rPr lang="cs-CZ" dirty="0" smtClean="0"/>
              <a:t> </a:t>
            </a:r>
            <a:r>
              <a:rPr lang="cs-CZ" dirty="0" err="1" smtClean="0"/>
              <a:t>delays</a:t>
            </a:r>
            <a:endParaRPr lang="cs-CZ" dirty="0" smtClean="0"/>
          </a:p>
          <a:p>
            <a:r>
              <a:rPr lang="cs-CZ" dirty="0" err="1" smtClean="0"/>
              <a:t>They</a:t>
            </a:r>
            <a:r>
              <a:rPr lang="cs-CZ" dirty="0" smtClean="0"/>
              <a:t> start feeling </a:t>
            </a:r>
            <a:r>
              <a:rPr lang="cs-CZ" dirty="0" err="1" smtClean="0"/>
              <a:t>sleepy</a:t>
            </a:r>
            <a:r>
              <a:rPr lang="cs-CZ" dirty="0" smtClean="0"/>
              <a:t>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untill</a:t>
            </a:r>
            <a:r>
              <a:rPr lang="cs-CZ" dirty="0" smtClean="0"/>
              <a:t> 11p.m.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later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= </a:t>
            </a:r>
            <a:r>
              <a:rPr lang="cs-CZ" dirty="0" err="1" smtClean="0"/>
              <a:t>they</a:t>
            </a:r>
            <a:r>
              <a:rPr lang="cs-CZ" dirty="0" smtClean="0"/>
              <a:t> don´t </a:t>
            </a:r>
            <a:r>
              <a:rPr lang="cs-CZ" dirty="0" err="1" smtClean="0"/>
              <a:t>sleep</a:t>
            </a:r>
            <a:r>
              <a:rPr lang="cs-CZ" dirty="0" smtClean="0"/>
              <a:t> </a:t>
            </a:r>
            <a:r>
              <a:rPr lang="cs-CZ" dirty="0" err="1" smtClean="0"/>
              <a:t>required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hours</a:t>
            </a:r>
            <a:r>
              <a:rPr lang="cs-CZ" dirty="0" smtClean="0"/>
              <a:t>!</a:t>
            </a:r>
          </a:p>
          <a:p>
            <a:r>
              <a:rPr lang="cs-CZ" dirty="0" err="1" smtClean="0"/>
              <a:t>Fight</a:t>
            </a:r>
            <a:r>
              <a:rPr lang="cs-CZ" dirty="0" smtClean="0"/>
              <a:t> </a:t>
            </a:r>
            <a:r>
              <a:rPr lang="cs-CZ" dirty="0" err="1" smtClean="0"/>
              <a:t>sleepeness</a:t>
            </a:r>
            <a:r>
              <a:rPr lang="cs-CZ" dirty="0" smtClean="0"/>
              <a:t> </a:t>
            </a:r>
            <a:r>
              <a:rPr lang="cs-CZ" dirty="0" err="1" smtClean="0"/>
              <a:t>rather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sleepy</a:t>
            </a:r>
            <a:r>
              <a:rPr lang="cs-CZ" dirty="0" smtClean="0"/>
              <a:t> </a:t>
            </a:r>
            <a:r>
              <a:rPr lang="cs-CZ" dirty="0" err="1" smtClean="0"/>
              <a:t>teens</a:t>
            </a:r>
            <a:r>
              <a:rPr lang="cs-CZ" dirty="0" smtClean="0"/>
              <a:t>!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Grammar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always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contextualized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(</a:t>
            </a:r>
            <a:r>
              <a:rPr lang="cs-CZ" dirty="0" err="1" smtClean="0"/>
              <a:t>meaningful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relevant</a:t>
            </a:r>
            <a:r>
              <a:rPr lang="cs-CZ" dirty="0" smtClean="0"/>
              <a:t> </a:t>
            </a:r>
            <a:r>
              <a:rPr lang="cs-CZ" dirty="0" err="1" smtClean="0"/>
              <a:t>situations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teena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dirty="0" err="1" smtClean="0"/>
              <a:t>gers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music are </a:t>
            </a:r>
            <a:r>
              <a:rPr lang="cs-CZ" dirty="0" err="1" smtClean="0"/>
              <a:t>typical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hemisphere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(</a:t>
            </a:r>
            <a:r>
              <a:rPr lang="cs-CZ" dirty="0" err="1" smtClean="0"/>
              <a:t>pictures</a:t>
            </a:r>
            <a:r>
              <a:rPr lang="cs-CZ" dirty="0" smtClean="0"/>
              <a:t>, </a:t>
            </a:r>
            <a:r>
              <a:rPr lang="cs-CZ" dirty="0" err="1" smtClean="0"/>
              <a:t>cards</a:t>
            </a:r>
            <a:r>
              <a:rPr lang="cs-CZ" dirty="0" smtClean="0"/>
              <a:t>, </a:t>
            </a:r>
            <a:r>
              <a:rPr lang="cs-CZ" dirty="0" err="1" smtClean="0"/>
              <a:t>scenes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film, music …)</a:t>
            </a:r>
          </a:p>
          <a:p>
            <a:pPr>
              <a:buNone/>
            </a:pPr>
            <a:r>
              <a:rPr lang="cs-CZ" dirty="0" smtClean="0"/>
              <a:t>   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Interest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Discovery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best</a:t>
            </a:r>
            <a:endParaRPr lang="cs-CZ" dirty="0" smtClean="0"/>
          </a:p>
          <a:p>
            <a:r>
              <a:rPr lang="cs-CZ" dirty="0" err="1" smtClean="0"/>
              <a:t>Short</a:t>
            </a:r>
            <a:endParaRPr lang="cs-CZ" dirty="0" smtClean="0"/>
          </a:p>
          <a:p>
            <a:r>
              <a:rPr lang="cs-CZ" dirty="0" err="1" smtClean="0"/>
              <a:t>Direct</a:t>
            </a:r>
            <a:r>
              <a:rPr lang="cs-CZ" dirty="0" smtClean="0"/>
              <a:t> </a:t>
            </a:r>
            <a:r>
              <a:rPr lang="cs-CZ" dirty="0" err="1" smtClean="0"/>
              <a:t>connection</a:t>
            </a:r>
            <a:r>
              <a:rPr lang="cs-CZ" dirty="0" smtClean="0"/>
              <a:t> to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lives</a:t>
            </a:r>
            <a:endParaRPr lang="cs-CZ" dirty="0" smtClean="0"/>
          </a:p>
          <a:p>
            <a:endParaRPr lang="cs-CZ" dirty="0" smtClean="0"/>
          </a:p>
          <a:p>
            <a:r>
              <a:rPr lang="cs-CZ" sz="4000" dirty="0" smtClean="0"/>
              <a:t>= </a:t>
            </a:r>
            <a:r>
              <a:rPr lang="cs-CZ" sz="4000" dirty="0" err="1" smtClean="0"/>
              <a:t>humour</a:t>
            </a:r>
            <a:r>
              <a:rPr lang="cs-CZ" sz="4000" dirty="0" smtClean="0"/>
              <a:t>, music, </a:t>
            </a:r>
            <a:r>
              <a:rPr lang="cs-CZ" sz="4000" dirty="0" err="1" smtClean="0"/>
              <a:t>jigsaw</a:t>
            </a:r>
            <a:r>
              <a:rPr lang="cs-CZ" sz="4000" dirty="0" smtClean="0"/>
              <a:t>, drama</a:t>
            </a:r>
          </a:p>
          <a:p>
            <a:r>
              <a:rPr lang="cs-CZ" sz="4000" dirty="0" smtClean="0"/>
              <a:t>= </a:t>
            </a:r>
            <a:r>
              <a:rPr lang="cs-CZ" sz="4000" dirty="0" err="1" smtClean="0"/>
              <a:t>different</a:t>
            </a:r>
            <a:r>
              <a:rPr lang="cs-CZ" sz="4000" dirty="0" smtClean="0"/>
              <a:t> </a:t>
            </a:r>
            <a:r>
              <a:rPr lang="cs-CZ" sz="4000" dirty="0" err="1" smtClean="0"/>
              <a:t>sitting</a:t>
            </a:r>
            <a:r>
              <a:rPr lang="cs-CZ" sz="4000" dirty="0" smtClean="0"/>
              <a:t> </a:t>
            </a:r>
            <a:r>
              <a:rPr lang="cs-CZ" sz="4000" dirty="0" err="1" smtClean="0"/>
              <a:t>arrangements</a:t>
            </a:r>
            <a:endParaRPr lang="cs-CZ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b="1" i="1" dirty="0" smtClean="0"/>
          </a:p>
          <a:p>
            <a:pPr>
              <a:buNone/>
            </a:pPr>
            <a:r>
              <a:rPr lang="cs-CZ" b="1" i="1" dirty="0" smtClean="0"/>
              <a:t>„</a:t>
            </a:r>
            <a:r>
              <a:rPr lang="cs-CZ" b="1" i="1" dirty="0" err="1" smtClean="0"/>
              <a:t>Attention</a:t>
            </a:r>
            <a:r>
              <a:rPr lang="cs-CZ" b="1" i="1" dirty="0" smtClean="0"/>
              <a:t> </a:t>
            </a:r>
            <a:r>
              <a:rPr lang="cs-CZ" b="1" i="1" dirty="0" err="1" smtClean="0"/>
              <a:t>is</a:t>
            </a:r>
            <a:r>
              <a:rPr lang="cs-CZ" b="1" i="1" dirty="0" smtClean="0"/>
              <a:t> a </a:t>
            </a:r>
            <a:r>
              <a:rPr lang="cs-CZ" b="1" i="1" dirty="0" err="1" smtClean="0"/>
              <a:t>pre</a:t>
            </a:r>
            <a:r>
              <a:rPr lang="cs-CZ" b="1" i="1" dirty="0" smtClean="0"/>
              <a:t>-</a:t>
            </a:r>
            <a:r>
              <a:rPr lang="cs-CZ" b="1" i="1" dirty="0" err="1" smtClean="0"/>
              <a:t>requisite</a:t>
            </a:r>
            <a:r>
              <a:rPr lang="cs-CZ" b="1" i="1" dirty="0" smtClean="0"/>
              <a:t> </a:t>
            </a:r>
            <a:r>
              <a:rPr lang="cs-CZ" b="1" i="1" dirty="0" err="1" smtClean="0"/>
              <a:t>for</a:t>
            </a:r>
            <a:r>
              <a:rPr lang="cs-CZ" b="1" i="1" dirty="0" smtClean="0"/>
              <a:t> </a:t>
            </a:r>
            <a:r>
              <a:rPr lang="cs-CZ" b="1" i="1" dirty="0" err="1" smtClean="0"/>
              <a:t>understanding</a:t>
            </a:r>
            <a:r>
              <a:rPr lang="cs-CZ" b="1" i="1" dirty="0" smtClean="0"/>
              <a:t>.“</a:t>
            </a:r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r>
              <a:rPr lang="cs-CZ" i="1" dirty="0" smtClean="0"/>
              <a:t>                  </a:t>
            </a:r>
            <a:r>
              <a:rPr lang="cs-CZ" sz="2400" i="1" dirty="0" err="1" smtClean="0"/>
              <a:t>Thornbury</a:t>
            </a:r>
            <a:r>
              <a:rPr lang="cs-CZ" sz="2400" i="1" dirty="0" smtClean="0"/>
              <a:t>, S.: </a:t>
            </a:r>
            <a:r>
              <a:rPr lang="cs-CZ" sz="2400" i="1" dirty="0" err="1" smtClean="0"/>
              <a:t>Uncovering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grammar</a:t>
            </a:r>
            <a:r>
              <a:rPr lang="cs-CZ" sz="2400" i="1" dirty="0" smtClean="0"/>
              <a:t>, </a:t>
            </a:r>
            <a:r>
              <a:rPr lang="cs-CZ" sz="2400" i="1" dirty="0" err="1" smtClean="0"/>
              <a:t>Macmillan</a:t>
            </a:r>
            <a:r>
              <a:rPr lang="cs-CZ" sz="2400" i="1" dirty="0" smtClean="0"/>
              <a:t> 2001, p.59</a:t>
            </a:r>
            <a:endParaRPr lang="cs-CZ" sz="24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988840"/>
            <a:ext cx="7715200" cy="4137323"/>
          </a:xfrm>
        </p:spPr>
        <p:txBody>
          <a:bodyPr>
            <a:normAutofit/>
          </a:bodyPr>
          <a:lstStyle/>
          <a:p>
            <a:r>
              <a:rPr lang="cs-CZ" sz="4000" dirty="0" err="1" smtClean="0"/>
              <a:t>Teenagers</a:t>
            </a:r>
            <a:r>
              <a:rPr lang="cs-CZ" sz="4000" dirty="0" smtClean="0"/>
              <a:t> </a:t>
            </a:r>
            <a:r>
              <a:rPr lang="cs-CZ" sz="4000" dirty="0" err="1" smtClean="0"/>
              <a:t>may</a:t>
            </a:r>
            <a:r>
              <a:rPr lang="cs-CZ" sz="4000" dirty="0" smtClean="0"/>
              <a:t> </a:t>
            </a:r>
            <a:r>
              <a:rPr lang="cs-CZ" sz="4000" dirty="0" err="1" smtClean="0"/>
              <a:t>like</a:t>
            </a:r>
            <a:r>
              <a:rPr lang="cs-CZ" sz="4000" dirty="0" smtClean="0"/>
              <a:t> </a:t>
            </a:r>
            <a:r>
              <a:rPr lang="cs-CZ" sz="4000" dirty="0" err="1" smtClean="0"/>
              <a:t>English</a:t>
            </a:r>
            <a:r>
              <a:rPr lang="cs-CZ" sz="4000" dirty="0" smtClean="0"/>
              <a:t>.</a:t>
            </a:r>
          </a:p>
          <a:p>
            <a:endParaRPr lang="cs-CZ" sz="4000" dirty="0" smtClean="0"/>
          </a:p>
          <a:p>
            <a:endParaRPr lang="cs-CZ" sz="4000" dirty="0" smtClean="0"/>
          </a:p>
          <a:p>
            <a:r>
              <a:rPr lang="cs-CZ" sz="4000" dirty="0" err="1" smtClean="0"/>
              <a:t>But</a:t>
            </a:r>
            <a:r>
              <a:rPr lang="cs-CZ" sz="4000" dirty="0" smtClean="0"/>
              <a:t> </a:t>
            </a:r>
            <a:r>
              <a:rPr lang="cs-CZ" sz="4000" dirty="0" err="1" smtClean="0"/>
              <a:t>they</a:t>
            </a:r>
            <a:r>
              <a:rPr lang="cs-CZ" sz="4000" dirty="0" smtClean="0"/>
              <a:t> </a:t>
            </a:r>
            <a:r>
              <a:rPr lang="cs-CZ" sz="4000" dirty="0" err="1" smtClean="0"/>
              <a:t>certainly</a:t>
            </a:r>
            <a:r>
              <a:rPr lang="cs-CZ" sz="4000" dirty="0" smtClean="0"/>
              <a:t> </a:t>
            </a:r>
            <a:r>
              <a:rPr lang="cs-CZ" sz="4000" dirty="0" err="1" smtClean="0"/>
              <a:t>hate</a:t>
            </a:r>
            <a:r>
              <a:rPr lang="cs-CZ" sz="4000" dirty="0" smtClean="0"/>
              <a:t> </a:t>
            </a:r>
            <a:r>
              <a:rPr lang="cs-CZ" sz="4000" dirty="0" err="1" smtClean="0"/>
              <a:t>studying</a:t>
            </a:r>
            <a:r>
              <a:rPr lang="cs-CZ" sz="4000" dirty="0" smtClean="0"/>
              <a:t> </a:t>
            </a:r>
            <a:r>
              <a:rPr lang="cs-CZ" sz="4000" dirty="0" err="1" smtClean="0"/>
              <a:t>it</a:t>
            </a:r>
            <a:r>
              <a:rPr lang="cs-CZ" sz="4000" dirty="0" smtClean="0"/>
              <a:t>!</a:t>
            </a:r>
            <a:endParaRPr lang="cs-CZ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r>
              <a:rPr lang="cs-CZ" sz="4000" dirty="0" err="1" smtClean="0"/>
              <a:t>Teenagers</a:t>
            </a:r>
            <a:r>
              <a:rPr lang="cs-CZ" sz="4000" dirty="0" smtClean="0"/>
              <a:t> are more </a:t>
            </a:r>
            <a:r>
              <a:rPr lang="cs-CZ" sz="4000" dirty="0" err="1" smtClean="0"/>
              <a:t>right</a:t>
            </a:r>
            <a:r>
              <a:rPr lang="cs-CZ" sz="4000" dirty="0" smtClean="0"/>
              <a:t>-</a:t>
            </a:r>
            <a:r>
              <a:rPr lang="cs-CZ" sz="4000" dirty="0" err="1" smtClean="0"/>
              <a:t>brained</a:t>
            </a:r>
            <a:r>
              <a:rPr lang="cs-CZ" sz="4000" dirty="0" smtClean="0"/>
              <a:t>.</a:t>
            </a:r>
            <a:endParaRPr lang="cs-CZ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Right</a:t>
            </a:r>
            <a:r>
              <a:rPr lang="cs-CZ" b="1" dirty="0" smtClean="0"/>
              <a:t> </a:t>
            </a:r>
            <a:r>
              <a:rPr lang="cs-CZ" b="1" dirty="0" err="1" smtClean="0"/>
              <a:t>hemisphere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708920"/>
            <a:ext cx="8219256" cy="34172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b="1" dirty="0" smtClean="0"/>
              <a:t>= </a:t>
            </a:r>
            <a:r>
              <a:rPr lang="cs-CZ" sz="6000" b="1" dirty="0" err="1" smtClean="0"/>
              <a:t>emotions</a:t>
            </a:r>
            <a:r>
              <a:rPr lang="cs-CZ" sz="6000" b="1" dirty="0" smtClean="0"/>
              <a:t>!</a:t>
            </a:r>
            <a:endParaRPr lang="cs-CZ" sz="6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Teenagers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Are </a:t>
            </a:r>
            <a:r>
              <a:rPr lang="cs-CZ" sz="3600" dirty="0" err="1" smtClean="0"/>
              <a:t>less</a:t>
            </a:r>
            <a:r>
              <a:rPr lang="cs-CZ" sz="3600" dirty="0" smtClean="0"/>
              <a:t> </a:t>
            </a:r>
            <a:r>
              <a:rPr lang="cs-CZ" sz="3600" dirty="0" err="1" smtClean="0"/>
              <a:t>logical</a:t>
            </a:r>
            <a:r>
              <a:rPr lang="cs-CZ" sz="3600" dirty="0" smtClean="0"/>
              <a:t>, </a:t>
            </a:r>
            <a:r>
              <a:rPr lang="cs-CZ" sz="3600" dirty="0" err="1" smtClean="0"/>
              <a:t>rational</a:t>
            </a:r>
            <a:r>
              <a:rPr lang="cs-CZ" sz="3600" dirty="0" smtClean="0"/>
              <a:t>, </a:t>
            </a:r>
            <a:r>
              <a:rPr lang="cs-CZ" sz="3600" dirty="0" err="1" smtClean="0"/>
              <a:t>analytical</a:t>
            </a:r>
            <a:r>
              <a:rPr lang="cs-CZ" sz="3600" dirty="0" smtClean="0"/>
              <a:t>, </a:t>
            </a:r>
            <a:r>
              <a:rPr lang="cs-CZ" sz="3600" dirty="0" err="1" smtClean="0"/>
              <a:t>less</a:t>
            </a:r>
            <a:r>
              <a:rPr lang="cs-CZ" sz="3600" dirty="0" smtClean="0"/>
              <a:t> </a:t>
            </a:r>
            <a:r>
              <a:rPr lang="cs-CZ" sz="3600" dirty="0" err="1" smtClean="0"/>
              <a:t>objective</a:t>
            </a:r>
            <a:endParaRPr lang="cs-CZ" sz="3600" dirty="0" smtClean="0"/>
          </a:p>
          <a:p>
            <a:r>
              <a:rPr lang="cs-CZ" sz="3600" dirty="0" err="1" smtClean="0"/>
              <a:t>Operate</a:t>
            </a:r>
            <a:r>
              <a:rPr lang="cs-CZ" sz="3600" dirty="0" smtClean="0"/>
              <a:t> on a „</a:t>
            </a:r>
            <a:r>
              <a:rPr lang="cs-CZ" sz="3600" dirty="0" err="1" smtClean="0"/>
              <a:t>here</a:t>
            </a:r>
            <a:r>
              <a:rPr lang="cs-CZ" sz="3600" dirty="0" smtClean="0"/>
              <a:t> </a:t>
            </a:r>
            <a:r>
              <a:rPr lang="cs-CZ" sz="3600" dirty="0" err="1" smtClean="0"/>
              <a:t>and</a:t>
            </a:r>
            <a:r>
              <a:rPr lang="cs-CZ" sz="3600" dirty="0" smtClean="0"/>
              <a:t> </a:t>
            </a:r>
            <a:r>
              <a:rPr lang="cs-CZ" sz="3600" dirty="0" err="1" smtClean="0"/>
              <a:t>now</a:t>
            </a:r>
            <a:r>
              <a:rPr lang="cs-CZ" sz="3600" dirty="0" smtClean="0"/>
              <a:t>“ basis</a:t>
            </a:r>
          </a:p>
          <a:p>
            <a:r>
              <a:rPr lang="cs-CZ" sz="3600" dirty="0" smtClean="0"/>
              <a:t>Are more </a:t>
            </a:r>
            <a:r>
              <a:rPr lang="cs-CZ" sz="3600" dirty="0" err="1" smtClean="0"/>
              <a:t>intuitive</a:t>
            </a:r>
            <a:r>
              <a:rPr lang="cs-CZ" sz="3600" dirty="0" smtClean="0"/>
              <a:t>, </a:t>
            </a:r>
            <a:r>
              <a:rPr lang="cs-CZ" sz="3600" dirty="0" err="1" smtClean="0"/>
              <a:t>subjective</a:t>
            </a:r>
            <a:endParaRPr lang="cs-CZ" sz="3600" dirty="0" smtClean="0"/>
          </a:p>
          <a:p>
            <a:r>
              <a:rPr lang="cs-CZ" sz="3600" dirty="0" err="1" smtClean="0"/>
              <a:t>Have</a:t>
            </a:r>
            <a:r>
              <a:rPr lang="cs-CZ" sz="3600" dirty="0" smtClean="0"/>
              <a:t> </a:t>
            </a:r>
            <a:r>
              <a:rPr lang="cs-CZ" sz="3600" dirty="0" err="1" smtClean="0"/>
              <a:t>low</a:t>
            </a:r>
            <a:r>
              <a:rPr lang="cs-CZ" sz="3600" dirty="0" smtClean="0"/>
              <a:t> </a:t>
            </a:r>
            <a:r>
              <a:rPr lang="cs-CZ" sz="3600" dirty="0" err="1" smtClean="0"/>
              <a:t>concentration</a:t>
            </a:r>
            <a:r>
              <a:rPr lang="cs-CZ" sz="3600" dirty="0" smtClean="0"/>
              <a:t> </a:t>
            </a:r>
            <a:r>
              <a:rPr lang="cs-CZ" sz="3600" dirty="0" err="1" smtClean="0"/>
              <a:t>span</a:t>
            </a:r>
            <a:endParaRPr lang="cs-CZ" sz="3600" dirty="0" smtClean="0"/>
          </a:p>
          <a:p>
            <a:r>
              <a:rPr lang="cs-CZ" sz="3600" dirty="0" smtClean="0"/>
              <a:t>Are </a:t>
            </a:r>
            <a:r>
              <a:rPr lang="cs-CZ" sz="3600" dirty="0" err="1" smtClean="0"/>
              <a:t>easily</a:t>
            </a:r>
            <a:r>
              <a:rPr lang="cs-CZ" sz="3600" dirty="0" smtClean="0"/>
              <a:t> </a:t>
            </a:r>
            <a:r>
              <a:rPr lang="cs-CZ" sz="3600" dirty="0" err="1" smtClean="0"/>
              <a:t>distracted</a:t>
            </a:r>
            <a:endParaRPr lang="cs-CZ" sz="36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They</a:t>
            </a:r>
            <a:r>
              <a:rPr lang="cs-CZ" b="1" dirty="0" smtClean="0"/>
              <a:t> </a:t>
            </a:r>
            <a:r>
              <a:rPr lang="cs-CZ" b="1" dirty="0" err="1" smtClean="0"/>
              <a:t>need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r>
              <a:rPr lang="cs-CZ" sz="4000" dirty="0" err="1" smtClean="0"/>
              <a:t>Kinaesthetic</a:t>
            </a:r>
            <a:r>
              <a:rPr lang="cs-CZ" sz="4000" dirty="0" smtClean="0"/>
              <a:t>, </a:t>
            </a:r>
          </a:p>
          <a:p>
            <a:r>
              <a:rPr lang="cs-CZ" sz="4000" dirty="0" err="1" smtClean="0"/>
              <a:t>visual</a:t>
            </a:r>
            <a:endParaRPr lang="cs-CZ" sz="4000" dirty="0" smtClean="0"/>
          </a:p>
          <a:p>
            <a:r>
              <a:rPr lang="cs-CZ" sz="4000" dirty="0" err="1" smtClean="0"/>
              <a:t>sensory</a:t>
            </a:r>
            <a:r>
              <a:rPr lang="cs-CZ" sz="4000" dirty="0" smtClean="0"/>
              <a:t> </a:t>
            </a:r>
            <a:r>
              <a:rPr lang="cs-CZ" sz="4000" dirty="0" err="1" smtClean="0"/>
              <a:t>stimuli</a:t>
            </a:r>
            <a:endParaRPr lang="cs-CZ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They</a:t>
            </a:r>
            <a:r>
              <a:rPr lang="cs-CZ" b="1" dirty="0" smtClean="0"/>
              <a:t> live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in a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ours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Be</a:t>
            </a:r>
            <a:r>
              <a:rPr lang="cs-CZ" b="1" dirty="0" smtClean="0"/>
              <a:t> </a:t>
            </a:r>
            <a:r>
              <a:rPr lang="cs-CZ" b="1" dirty="0" err="1" smtClean="0"/>
              <a:t>interested</a:t>
            </a:r>
            <a:r>
              <a:rPr lang="cs-CZ" b="1" dirty="0" smtClean="0"/>
              <a:t> in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err="1" smtClean="0"/>
              <a:t>Their</a:t>
            </a:r>
            <a:r>
              <a:rPr lang="cs-CZ" sz="4000" dirty="0" smtClean="0"/>
              <a:t> </a:t>
            </a:r>
            <a:r>
              <a:rPr lang="cs-CZ" sz="4000" dirty="0" err="1" smtClean="0"/>
              <a:t>lives</a:t>
            </a:r>
            <a:endParaRPr lang="cs-CZ" sz="4000" dirty="0" smtClean="0"/>
          </a:p>
          <a:p>
            <a:r>
              <a:rPr lang="cs-CZ" sz="4000" dirty="0" err="1" smtClean="0"/>
              <a:t>What</a:t>
            </a:r>
            <a:r>
              <a:rPr lang="cs-CZ" sz="4000" dirty="0" smtClean="0"/>
              <a:t> </a:t>
            </a:r>
            <a:r>
              <a:rPr lang="cs-CZ" sz="4000" dirty="0" err="1" smtClean="0"/>
              <a:t>they</a:t>
            </a:r>
            <a:r>
              <a:rPr lang="cs-CZ" sz="4000" dirty="0" smtClean="0"/>
              <a:t> </a:t>
            </a:r>
            <a:r>
              <a:rPr lang="cs-CZ" sz="4000" dirty="0" err="1" smtClean="0"/>
              <a:t>like</a:t>
            </a:r>
            <a:r>
              <a:rPr lang="cs-CZ" sz="4000" dirty="0" smtClean="0"/>
              <a:t> </a:t>
            </a:r>
            <a:r>
              <a:rPr lang="cs-CZ" sz="4000" dirty="0" err="1" smtClean="0"/>
              <a:t>listening</a:t>
            </a:r>
            <a:r>
              <a:rPr lang="cs-CZ" sz="4000" dirty="0" smtClean="0"/>
              <a:t> to</a:t>
            </a:r>
          </a:p>
          <a:p>
            <a:r>
              <a:rPr lang="cs-CZ" sz="4000" dirty="0" err="1" smtClean="0"/>
              <a:t>Their</a:t>
            </a:r>
            <a:r>
              <a:rPr lang="cs-CZ" sz="4000" dirty="0" smtClean="0"/>
              <a:t> </a:t>
            </a:r>
            <a:r>
              <a:rPr lang="cs-CZ" sz="4000" dirty="0" err="1" smtClean="0"/>
              <a:t>hobbies</a:t>
            </a:r>
            <a:endParaRPr lang="cs-CZ" sz="4000" dirty="0" smtClean="0"/>
          </a:p>
          <a:p>
            <a:r>
              <a:rPr lang="cs-CZ" sz="4000" dirty="0" smtClean="0"/>
              <a:t>TV </a:t>
            </a:r>
            <a:r>
              <a:rPr lang="cs-CZ" sz="4000" dirty="0" err="1" smtClean="0"/>
              <a:t>programmes</a:t>
            </a:r>
            <a:r>
              <a:rPr lang="cs-CZ" sz="4000" dirty="0" smtClean="0"/>
              <a:t> </a:t>
            </a:r>
            <a:r>
              <a:rPr lang="cs-CZ" sz="4000" dirty="0" err="1" smtClean="0"/>
              <a:t>they</a:t>
            </a:r>
            <a:r>
              <a:rPr lang="cs-CZ" sz="4000" dirty="0" smtClean="0"/>
              <a:t> </a:t>
            </a:r>
            <a:r>
              <a:rPr lang="cs-CZ" sz="4000" dirty="0" err="1" smtClean="0"/>
              <a:t>watch</a:t>
            </a:r>
            <a:endParaRPr lang="cs-CZ" sz="4000" dirty="0" smtClean="0"/>
          </a:p>
          <a:p>
            <a:r>
              <a:rPr lang="cs-CZ" sz="4000" dirty="0" err="1" smtClean="0"/>
              <a:t>Webpages</a:t>
            </a:r>
            <a:r>
              <a:rPr lang="cs-CZ" sz="4000" dirty="0" smtClean="0"/>
              <a:t> </a:t>
            </a:r>
            <a:r>
              <a:rPr lang="cs-CZ" sz="4000" dirty="0" err="1" smtClean="0"/>
              <a:t>they</a:t>
            </a:r>
            <a:r>
              <a:rPr lang="cs-CZ" sz="4000" dirty="0" smtClean="0"/>
              <a:t> use, </a:t>
            </a:r>
            <a:r>
              <a:rPr lang="cs-CZ" sz="4000" dirty="0" err="1" smtClean="0"/>
              <a:t>games</a:t>
            </a:r>
            <a:endParaRPr lang="cs-CZ" sz="4000" dirty="0" smtClean="0"/>
          </a:p>
          <a:p>
            <a:r>
              <a:rPr lang="cs-CZ" sz="4000" dirty="0" err="1" smtClean="0"/>
              <a:t>Celebrities</a:t>
            </a:r>
            <a:r>
              <a:rPr lang="cs-CZ" sz="4000" dirty="0" smtClean="0"/>
              <a:t> </a:t>
            </a:r>
            <a:r>
              <a:rPr lang="cs-CZ" sz="4000" dirty="0" err="1" smtClean="0"/>
              <a:t>they</a:t>
            </a:r>
            <a:r>
              <a:rPr lang="cs-CZ" sz="4000" dirty="0" smtClean="0"/>
              <a:t> </a:t>
            </a:r>
            <a:r>
              <a:rPr lang="cs-CZ" sz="4000" dirty="0" err="1" smtClean="0"/>
              <a:t>worship</a:t>
            </a:r>
            <a:endParaRPr lang="cs-CZ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Complaints</a:t>
            </a:r>
            <a:r>
              <a:rPr lang="cs-CZ" b="1" dirty="0" smtClean="0"/>
              <a:t> </a:t>
            </a:r>
            <a:r>
              <a:rPr lang="cs-CZ" b="1" dirty="0" err="1" smtClean="0"/>
              <a:t>from</a:t>
            </a:r>
            <a:r>
              <a:rPr lang="cs-CZ" b="1" dirty="0" smtClean="0"/>
              <a:t> </a:t>
            </a:r>
            <a:r>
              <a:rPr lang="cs-CZ" b="1" dirty="0" err="1" smtClean="0"/>
              <a:t>teachers</a:t>
            </a:r>
            <a:r>
              <a:rPr lang="cs-CZ" b="1" dirty="0" smtClean="0"/>
              <a:t>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cs-CZ" sz="4000" dirty="0" err="1" smtClean="0"/>
              <a:t>They</a:t>
            </a:r>
            <a:r>
              <a:rPr lang="cs-CZ" sz="4000" dirty="0" smtClean="0"/>
              <a:t> are </a:t>
            </a:r>
            <a:r>
              <a:rPr lang="cs-CZ" sz="4000" dirty="0" err="1" smtClean="0"/>
              <a:t>always</a:t>
            </a:r>
            <a:r>
              <a:rPr lang="cs-CZ" sz="4000" dirty="0" smtClean="0"/>
              <a:t> </a:t>
            </a:r>
            <a:r>
              <a:rPr lang="cs-CZ" sz="4000" dirty="0" err="1" smtClean="0"/>
              <a:t>sleepy</a:t>
            </a:r>
            <a:endParaRPr lang="cs-CZ" sz="4000" dirty="0" smtClean="0"/>
          </a:p>
          <a:p>
            <a:r>
              <a:rPr lang="cs-CZ" sz="4000" dirty="0" err="1" smtClean="0"/>
              <a:t>Teaching</a:t>
            </a:r>
            <a:r>
              <a:rPr lang="cs-CZ" sz="4000" dirty="0" smtClean="0"/>
              <a:t> </a:t>
            </a:r>
            <a:r>
              <a:rPr lang="cs-CZ" sz="4000" dirty="0" err="1" smtClean="0"/>
              <a:t>grammar</a:t>
            </a:r>
            <a:r>
              <a:rPr lang="cs-CZ" sz="4000" dirty="0" smtClean="0"/>
              <a:t> </a:t>
            </a:r>
            <a:r>
              <a:rPr lang="cs-CZ" sz="4000" dirty="0" err="1" smtClean="0"/>
              <a:t>is</a:t>
            </a:r>
            <a:r>
              <a:rPr lang="cs-CZ" sz="4000" dirty="0" smtClean="0"/>
              <a:t> a </a:t>
            </a:r>
            <a:r>
              <a:rPr lang="cs-CZ" sz="4000" dirty="0" err="1" smtClean="0"/>
              <a:t>nightmare</a:t>
            </a:r>
            <a:endParaRPr lang="cs-CZ" sz="4000" dirty="0" smtClean="0"/>
          </a:p>
          <a:p>
            <a:r>
              <a:rPr lang="cs-CZ" sz="4000" dirty="0" err="1" smtClean="0"/>
              <a:t>They</a:t>
            </a:r>
            <a:r>
              <a:rPr lang="cs-CZ" sz="4000" dirty="0" smtClean="0"/>
              <a:t> show no </a:t>
            </a:r>
            <a:r>
              <a:rPr lang="cs-CZ" sz="4000" dirty="0" err="1" smtClean="0"/>
              <a:t>interest</a:t>
            </a:r>
            <a:r>
              <a:rPr lang="cs-CZ" sz="4000" dirty="0" smtClean="0"/>
              <a:t> in </a:t>
            </a:r>
            <a:r>
              <a:rPr lang="cs-CZ" sz="4000" dirty="0" err="1" smtClean="0"/>
              <a:t>the</a:t>
            </a:r>
            <a:r>
              <a:rPr lang="cs-CZ" sz="4000" dirty="0" smtClean="0"/>
              <a:t> </a:t>
            </a:r>
            <a:r>
              <a:rPr lang="cs-CZ" sz="4000" dirty="0" err="1" smtClean="0"/>
              <a:t>lesson</a:t>
            </a:r>
            <a:endParaRPr lang="cs-CZ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231</Words>
  <Application>Microsoft Office PowerPoint</Application>
  <PresentationFormat>Předvádění na obrazovce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Survive teenagers</vt:lpstr>
      <vt:lpstr>Snímek 2</vt:lpstr>
      <vt:lpstr>Snímek 3</vt:lpstr>
      <vt:lpstr>Right hemisphere</vt:lpstr>
      <vt:lpstr>Teenagers</vt:lpstr>
      <vt:lpstr>They need </vt:lpstr>
      <vt:lpstr>They live</vt:lpstr>
      <vt:lpstr>Be interested in</vt:lpstr>
      <vt:lpstr>Complaints from teachers:</vt:lpstr>
      <vt:lpstr>Sleepeness</vt:lpstr>
      <vt:lpstr>Grammar </vt:lpstr>
      <vt:lpstr>Interest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survive teenagers</dc:title>
  <dc:creator>Helenka</dc:creator>
  <cp:lastModifiedBy>Helenka</cp:lastModifiedBy>
  <cp:revision>24</cp:revision>
  <dcterms:created xsi:type="dcterms:W3CDTF">2012-11-04T15:50:57Z</dcterms:created>
  <dcterms:modified xsi:type="dcterms:W3CDTF">2013-12-14T16:32:05Z</dcterms:modified>
</cp:coreProperties>
</file>