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60" autoAdjust="0"/>
    <p:restoredTop sz="94679" autoAdjust="0"/>
  </p:normalViewPr>
  <p:slideViewPr>
    <p:cSldViewPr>
      <p:cViewPr varScale="1">
        <p:scale>
          <a:sx n="81" d="100"/>
          <a:sy n="81" d="100"/>
        </p:scale>
        <p:origin x="-186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93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Nadpis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16" name="Zástupný symbol pro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2.10.2013</a:t>
            </a:fld>
            <a:endParaRPr lang="cs-CZ"/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5" name="Zástupný symbol pro číslo snímku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2.10.2013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2.10.2013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Nadpis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7" name="Zástupný symbol pro obsah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2.10.2013</a:t>
            </a:fld>
            <a:endParaRPr lang="cs-CZ"/>
          </a:p>
        </p:txBody>
      </p:sp>
      <p:sp>
        <p:nvSpPr>
          <p:cNvPr id="19" name="Zástupný symbol pro zápatí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9" name="Zástupný symbol pro datum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2.10.2013</a:t>
            </a:fld>
            <a:endParaRPr lang="cs-CZ"/>
          </a:p>
        </p:txBody>
      </p:sp>
      <p:sp>
        <p:nvSpPr>
          <p:cNvPr id="11" name="Zástupný symbol pro zápatí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Nadpis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Nadpis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1" name="Zástupný symbol pro datum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2.10.2013</a:t>
            </a:fld>
            <a:endParaRPr lang="cs-CZ"/>
          </a:p>
        </p:txBody>
      </p:sp>
      <p:sp>
        <p:nvSpPr>
          <p:cNvPr id="10" name="Zástupný symbol pro zápatí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Nadpis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8" name="Zástupný symbol pro obsah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10" name="Zástupný symbol pro datum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2.10.2013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Přímá spojovací čára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Nadpis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12" name="Zástupný symbol pro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2.10.2013</a:t>
            </a:fld>
            <a:endParaRPr lang="cs-CZ"/>
          </a:p>
        </p:txBody>
      </p:sp>
      <p:sp>
        <p:nvSpPr>
          <p:cNvPr id="21" name="Zástupný symbol pro zápatí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2.10.2013</a:t>
            </a:fld>
            <a:endParaRPr lang="cs-CZ"/>
          </a:p>
        </p:txBody>
      </p:sp>
      <p:sp>
        <p:nvSpPr>
          <p:cNvPr id="24" name="Zástupný symbol pro zápatí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římá spojovací čára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14" name="Zástupný symbol pro obsah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25" name="Zástupný symbol pro datum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2.10.2013</a:t>
            </a:fld>
            <a:endParaRPr lang="cs-CZ"/>
          </a:p>
        </p:txBody>
      </p:sp>
      <p:sp>
        <p:nvSpPr>
          <p:cNvPr id="29" name="Zástupný symbol pro zápatí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rázek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672E1-54DA-41C6-A940-3B9655726161}" type="datetimeFigureOut">
              <a:rPr lang="cs-CZ" smtClean="0"/>
              <a:pPr/>
              <a:t>2.10.2013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1" name="Zástupný symbol pro číslo snímku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7" name="Nadpis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26" name="Zástupný symbol pro text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římá spojovací čára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11" name="Zástupný symbol pro datum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7C672E1-54DA-41C6-A940-3B9655726161}" type="datetimeFigureOut">
              <a:rPr lang="cs-CZ" smtClean="0"/>
              <a:pPr/>
              <a:t>2.10.2013</a:t>
            </a:fld>
            <a:endParaRPr lang="cs-CZ"/>
          </a:p>
        </p:txBody>
      </p:sp>
      <p:sp>
        <p:nvSpPr>
          <p:cNvPr id="28" name="Zástupný symbol pro zápatí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6929703C-0B38-4340-82E1-01B2B183B3A2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Zástupný symbol pro nadpis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9" name="Přímá spojovací čára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Přímá spojovací čára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smtClean="0"/>
              <a:t>Světem korálek</a:t>
            </a:r>
            <a:br>
              <a:rPr lang="cs-CZ" dirty="0" smtClean="0"/>
            </a:br>
            <a:r>
              <a:rPr lang="cs-CZ" dirty="0" smtClean="0"/>
              <a:t>Kulička šitá </a:t>
            </a:r>
            <a:r>
              <a:rPr lang="cs-CZ" smtClean="0"/>
              <a:t>na vlasci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dirty="0" smtClean="0"/>
              <a:t>Praktické činnosti 1</a:t>
            </a:r>
          </a:p>
          <a:p>
            <a:r>
              <a:rPr lang="cs-CZ" dirty="0" smtClean="0"/>
              <a:t>Petr Vybíral</a:t>
            </a:r>
          </a:p>
          <a:p>
            <a:r>
              <a:rPr lang="cs-CZ" dirty="0"/>
              <a:t>2</a:t>
            </a:r>
            <a:r>
              <a:rPr lang="cs-CZ" dirty="0" smtClean="0"/>
              <a:t>.10</a:t>
            </a:r>
            <a:r>
              <a:rPr lang="cs-CZ" dirty="0" smtClean="0"/>
              <a:t>. </a:t>
            </a:r>
            <a:r>
              <a:rPr lang="cs-CZ" smtClean="0"/>
              <a:t>2013</a:t>
            </a:r>
            <a:endParaRPr lang="cs-CZ" dirty="0" smtClean="0"/>
          </a:p>
          <a:p>
            <a:endParaRPr lang="cs-CZ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Na levý vlasec navlékneme </a:t>
            </a:r>
            <a:r>
              <a:rPr lang="cs-CZ" sz="2400" b="1" dirty="0" err="1" smtClean="0"/>
              <a:t>rokajl</a:t>
            </a:r>
            <a:r>
              <a:rPr lang="cs-CZ" sz="2400" b="1" dirty="0" smtClean="0"/>
              <a:t> a na pravý </a:t>
            </a:r>
            <a:r>
              <a:rPr lang="cs-CZ" sz="2400" b="1" dirty="0" err="1" smtClean="0"/>
              <a:t>rokajl</a:t>
            </a:r>
            <a:r>
              <a:rPr lang="cs-CZ" sz="2400" b="1" dirty="0"/>
              <a:t> </a:t>
            </a:r>
            <a:r>
              <a:rPr lang="cs-CZ" sz="2400" b="1" dirty="0" smtClean="0"/>
              <a:t>a korálek</a:t>
            </a:r>
            <a:endParaRPr lang="cs-CZ" sz="2400" b="1" dirty="0"/>
          </a:p>
        </p:txBody>
      </p:sp>
      <p:pic>
        <p:nvPicPr>
          <p:cNvPr id="10" name="Zástupný symbol pro obsah 9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5050" y="986188"/>
            <a:ext cx="5340350" cy="4047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Z vnější strany korálkem protáhneme silon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A v posledním přidaném korálku oba konce spojíme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10" name="Zástupný symbol pro obsah 9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79512" y="1700808"/>
            <a:ext cx="4291012" cy="32019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Zástupný symbol pro obsah 10"/>
          <p:cNvPicPr>
            <a:picLocks noGrp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499992" y="1700808"/>
            <a:ext cx="4644008" cy="3173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Na levý vlasec navlékáme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 a na pravý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-korálek-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>
                <a:solidFill>
                  <a:schemeClr val="tx1"/>
                </a:solidFill>
              </a:rPr>
              <a:t>-</a:t>
            </a:r>
            <a:r>
              <a:rPr lang="cs-CZ" b="1" dirty="0" smtClean="0">
                <a:solidFill>
                  <a:schemeClr val="tx1"/>
                </a:solidFill>
              </a:rPr>
              <a:t>korálek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V posledním přidaném korálku oba konce spojíme 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7" name="Zástupný symbol pro obsah 6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0988" y="1769212"/>
            <a:ext cx="4291012" cy="303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Zástupný symbol pro obsah 7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772816"/>
            <a:ext cx="4176464" cy="3068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67544" y="692696"/>
            <a:ext cx="4040188" cy="639762"/>
          </a:xfrm>
        </p:spPr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Na levý vlasec navlékáme jeden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 a budeme uzavírat čtveřici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Čtveřici uzavřeme tak, že vlasec s navlečeným </a:t>
            </a:r>
            <a:r>
              <a:rPr lang="cs-CZ" b="1" dirty="0" err="1" smtClean="0">
                <a:solidFill>
                  <a:schemeClr val="tx1"/>
                </a:solidFill>
              </a:rPr>
              <a:t>rokajlem</a:t>
            </a:r>
            <a:r>
              <a:rPr lang="cs-CZ" b="1" dirty="0" smtClean="0">
                <a:solidFill>
                  <a:schemeClr val="tx1"/>
                </a:solidFill>
              </a:rPr>
              <a:t> protáhneme korálkem vlevo. Utáhneme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7" name="Zástupný symbol pro obsah 6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2132856"/>
            <a:ext cx="4291012" cy="3115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Zástupný symbol pro obsah 7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2132856"/>
            <a:ext cx="410445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Na levý vlasec navlékáme </a:t>
            </a:r>
            <a:r>
              <a:rPr lang="cs-CZ" sz="2400" b="1" dirty="0" err="1" smtClean="0"/>
              <a:t>rokajl</a:t>
            </a:r>
            <a:r>
              <a:rPr lang="cs-CZ" sz="2400" b="1" dirty="0" smtClean="0"/>
              <a:t> a na pravý </a:t>
            </a:r>
            <a:r>
              <a:rPr lang="cs-CZ" sz="2400" b="1" dirty="0" err="1" smtClean="0"/>
              <a:t>rokajl</a:t>
            </a:r>
            <a:r>
              <a:rPr lang="cs-CZ" sz="2400" b="1" dirty="0" smtClean="0"/>
              <a:t> a korálek. Dobře utáhneme</a:t>
            </a:r>
            <a:endParaRPr lang="cs-CZ" sz="2400" b="1" dirty="0"/>
          </a:p>
        </p:txBody>
      </p:sp>
      <p:pic>
        <p:nvPicPr>
          <p:cNvPr id="7" name="Zástupný symbol pro obsah 6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5050" y="1048471"/>
            <a:ext cx="5340350" cy="392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251520" y="620688"/>
            <a:ext cx="4290556" cy="639762"/>
          </a:xfrm>
        </p:spPr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Na levý vlasec navlékáme jeden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 a budeme uzavírat čtveřici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Čtveřici uzavřeme tak, že levý vlasec s </a:t>
            </a:r>
            <a:r>
              <a:rPr lang="cs-CZ" b="1" dirty="0" err="1" smtClean="0">
                <a:solidFill>
                  <a:schemeClr val="tx1"/>
                </a:solidFill>
              </a:rPr>
              <a:t>rokajlem</a:t>
            </a:r>
            <a:r>
              <a:rPr lang="cs-CZ" b="1" dirty="0" smtClean="0">
                <a:solidFill>
                  <a:schemeClr val="tx1"/>
                </a:solidFill>
              </a:rPr>
              <a:t> protáhneme korálkem vlevo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10" name="Zástupný symbol pro obsah 9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700808"/>
            <a:ext cx="424847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Zástupný symbol pro obsah 10"/>
          <p:cNvPicPr>
            <a:picLocks noGrp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706832"/>
            <a:ext cx="4289425" cy="3160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Na levý vlasec navlékáme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 a na pravý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 a korálek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V posledním přidaném korálku oba konce vlasce spojíme a utáhneme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7" name="Zástupný symbol pro obsah 6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51520" y="1988840"/>
            <a:ext cx="4291012" cy="33089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Zástupný symbol pro obsah 7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988840"/>
            <a:ext cx="424847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Kulička je již téměř hotová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Nyní už nebudeme přidávat korálky, ale </a:t>
            </a:r>
            <a:r>
              <a:rPr lang="cs-CZ" b="1" dirty="0" err="1" smtClean="0">
                <a:solidFill>
                  <a:schemeClr val="tx1"/>
                </a:solidFill>
              </a:rPr>
              <a:t>rokajly</a:t>
            </a:r>
            <a:r>
              <a:rPr lang="cs-CZ" b="1" dirty="0" smtClean="0">
                <a:solidFill>
                  <a:schemeClr val="tx1"/>
                </a:solidFill>
              </a:rPr>
              <a:t> budeme uzavírat čtveřice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7" name="Zástupný symbol pro obsah 6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0988" y="1815519"/>
            <a:ext cx="4291012" cy="294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Zástupný symbol pro obsah 7"/>
          <p:cNvPicPr>
            <a:picLocks noGrp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795700"/>
            <a:ext cx="4289425" cy="2982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tx1"/>
                </a:solidFill>
              </a:rPr>
              <a:t>Na levý vlasec přidáme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Čtveřici uzavřeme, tak že vlasec protáhneme korálkem vlevo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7" name="Zástupný symbol pro obsah 6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0988" y="1715771"/>
            <a:ext cx="4291012" cy="3142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Zástupný symbol pro obsah 7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700808"/>
            <a:ext cx="4355976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Opět přidáme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 na levý vlasec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A provlečeme korálkem vlevo a opět uzavřeme čtveřici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7" name="Zástupný symbol pro obsah 6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844824"/>
            <a:ext cx="4176464" cy="2952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Zástupný symbol pro obsah 7"/>
          <p:cNvPicPr>
            <a:picLocks noGrp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789759"/>
            <a:ext cx="4289425" cy="2994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Nadpis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/>
              <a:t>Použitý materiál</a:t>
            </a:r>
            <a:endParaRPr lang="cs-CZ" b="1" dirty="0"/>
          </a:p>
        </p:txBody>
      </p:sp>
      <p:pic>
        <p:nvPicPr>
          <p:cNvPr id="12" name="Zástupný symbol pro obsah 11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1988840"/>
            <a:ext cx="4834880" cy="3288273"/>
          </a:xfrm>
        </p:spPr>
      </p:pic>
      <p:sp>
        <p:nvSpPr>
          <p:cNvPr id="8" name="Zástupný symbol pro text 7"/>
          <p:cNvSpPr>
            <a:spLocks noGrp="1"/>
          </p:cNvSpPr>
          <p:nvPr>
            <p:ph sz="half" idx="2"/>
          </p:nvPr>
        </p:nvSpPr>
        <p:spPr>
          <a:xfrm>
            <a:off x="5436096" y="2060848"/>
            <a:ext cx="3250704" cy="4065315"/>
          </a:xfrm>
        </p:spPr>
        <p:txBody>
          <a:bodyPr>
            <a:normAutofit/>
          </a:bodyPr>
          <a:lstStyle/>
          <a:p>
            <a:r>
              <a:rPr lang="cs-CZ" sz="2400" b="1" dirty="0"/>
              <a:t>k</a:t>
            </a:r>
            <a:r>
              <a:rPr lang="cs-CZ" sz="2400" b="1" dirty="0" smtClean="0"/>
              <a:t>orálky</a:t>
            </a:r>
          </a:p>
          <a:p>
            <a:r>
              <a:rPr lang="cs-CZ" sz="2400" b="1" dirty="0" err="1" smtClean="0"/>
              <a:t>rokajly</a:t>
            </a:r>
            <a:endParaRPr lang="cs-CZ" sz="2400" b="1" dirty="0"/>
          </a:p>
          <a:p>
            <a:r>
              <a:rPr lang="cs-CZ" sz="2400" b="1" dirty="0" smtClean="0"/>
              <a:t>silonové vlákno</a:t>
            </a:r>
          </a:p>
          <a:p>
            <a:r>
              <a:rPr lang="cs-CZ" sz="2400" b="1" dirty="0" smtClean="0"/>
              <a:t>kroužky a háčky</a:t>
            </a:r>
            <a:endParaRPr lang="cs-CZ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Nyní ještě protáhneme vlasec několika korálky či </a:t>
            </a:r>
            <a:r>
              <a:rPr lang="cs-CZ" sz="2400" b="1" dirty="0" err="1" smtClean="0"/>
              <a:t>rokajly</a:t>
            </a:r>
            <a:r>
              <a:rPr lang="cs-CZ" sz="2400" b="1" dirty="0" smtClean="0"/>
              <a:t> a dojde ke zpevnění a kulička je hotová. Oba konce vlasce odstřihneme a uzlík schováme mezi korálky</a:t>
            </a:r>
            <a:endParaRPr lang="cs-CZ" sz="2400" b="1" dirty="0"/>
          </a:p>
        </p:txBody>
      </p:sp>
      <p:pic>
        <p:nvPicPr>
          <p:cNvPr id="10" name="Zástupný symbol pro obsah 9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5050" y="1145931"/>
            <a:ext cx="5340350" cy="3727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Na závěr připevníme kroužek a ušní háček a náušnice je hotová. Tyto kuličky lze však také libovolně vázat do sebe a nosit jako náramek či náhrdelník</a:t>
            </a:r>
            <a:endParaRPr lang="cs-CZ" sz="2400" b="1" dirty="0"/>
          </a:p>
        </p:txBody>
      </p:sp>
      <p:pic>
        <p:nvPicPr>
          <p:cNvPr id="5" name="Zástupný symbol pro obsah 4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5050" y="1025602"/>
            <a:ext cx="5340350" cy="3968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Na silonový vlasec navlékneme střídavě 3 korálky a 3 </a:t>
            </a:r>
            <a:r>
              <a:rPr lang="cs-CZ" sz="2400" b="1" dirty="0" err="1" smtClean="0"/>
              <a:t>rokajly</a:t>
            </a:r>
            <a:endParaRPr lang="cs-CZ" sz="2400" b="1" dirty="0"/>
          </a:p>
        </p:txBody>
      </p:sp>
      <p:pic>
        <p:nvPicPr>
          <p:cNvPr id="10" name="Zástupný symbol pro obsah 9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347864" y="1484784"/>
            <a:ext cx="5472608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Korálkem z vnější strany protáhneme silon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V posledním přidaném korálku oba konce spojíme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9" name="Zástupný symbol pro obsah 8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0988" y="1768989"/>
            <a:ext cx="4291012" cy="303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Zástupný symbol pro obsah 9"/>
          <p:cNvPicPr>
            <a:picLocks noGrp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763212"/>
            <a:ext cx="4289425" cy="3047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text 8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Na silonový vlasec navlékáme zleva </a:t>
            </a:r>
            <a:r>
              <a:rPr lang="cs-CZ" sz="2400" b="1" dirty="0" err="1" smtClean="0"/>
              <a:t>rokajl</a:t>
            </a:r>
            <a:r>
              <a:rPr lang="cs-CZ" sz="2400" b="1" dirty="0" smtClean="0"/>
              <a:t> a zprava </a:t>
            </a:r>
            <a:r>
              <a:rPr lang="cs-CZ" sz="2400" b="1" dirty="0" err="1" smtClean="0"/>
              <a:t>rokajl</a:t>
            </a:r>
            <a:r>
              <a:rPr lang="cs-CZ" sz="2400" b="1" dirty="0" smtClean="0"/>
              <a:t>- korálek-</a:t>
            </a:r>
            <a:r>
              <a:rPr lang="cs-CZ" sz="2400" b="1" dirty="0" err="1" smtClean="0"/>
              <a:t>rokajl</a:t>
            </a:r>
            <a:r>
              <a:rPr lang="cs-CZ" sz="2400" b="1" dirty="0" smtClean="0"/>
              <a:t>-korálek</a:t>
            </a:r>
            <a:endParaRPr lang="cs-CZ" sz="2400" b="1" dirty="0"/>
          </a:p>
        </p:txBody>
      </p:sp>
      <p:pic>
        <p:nvPicPr>
          <p:cNvPr id="10" name="Zástupný symbol pro obsah 9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5050" y="1118692"/>
            <a:ext cx="5340350" cy="3782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Korálkem z vnější strany protáhneme silon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V posledním přidaném korálku oba vlasce spojíme a utáhneme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10" name="Zástupný symbol pro obsah 9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0988" y="1734779"/>
            <a:ext cx="4291012" cy="3104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Zástupný symbol pro obsah 10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700808"/>
            <a:ext cx="4248472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467544" y="1340768"/>
            <a:ext cx="4029844" cy="834107"/>
          </a:xfrm>
        </p:spPr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Na silonový vlasec navlékáme zleva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 a zprava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- korálek-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- korálek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half" idx="3"/>
          </p:nvPr>
        </p:nvSpPr>
        <p:spPr>
          <a:xfrm>
            <a:off x="4499992" y="1340768"/>
            <a:ext cx="4186809" cy="834107"/>
          </a:xfrm>
        </p:spPr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V posledním přidaném korálku z vnější strany protáhneme silon a oba konce spojíme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5" name="Zástupný symbol pro obsah 4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3528" y="2492896"/>
            <a:ext cx="4248472" cy="31683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Zástupný symbol pro obsah 12"/>
          <p:cNvPicPr>
            <a:picLocks noGrp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4008" y="2492896"/>
            <a:ext cx="4289425" cy="320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ástupný symbol pro text 18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cs-CZ" sz="2400" b="1" dirty="0" smtClean="0"/>
              <a:t>Na levý vlasec navlékneme jeden </a:t>
            </a:r>
            <a:r>
              <a:rPr lang="cs-CZ" sz="2400" b="1" dirty="0" err="1" smtClean="0"/>
              <a:t>rokajl</a:t>
            </a:r>
            <a:endParaRPr lang="cs-CZ" sz="2400" b="1" dirty="0"/>
          </a:p>
        </p:txBody>
      </p:sp>
      <p:pic>
        <p:nvPicPr>
          <p:cNvPr id="15" name="Zástupný symbol pro obsah 14"/>
          <p:cNvPicPr>
            <a:picLocks noGrp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577852" y="1057002"/>
            <a:ext cx="5334745" cy="3905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Tímto máme 4 </a:t>
            </a:r>
            <a:r>
              <a:rPr lang="cs-CZ" b="1" dirty="0" err="1" smtClean="0">
                <a:solidFill>
                  <a:schemeClr val="tx1"/>
                </a:solidFill>
              </a:rPr>
              <a:t>rokajly</a:t>
            </a:r>
            <a:r>
              <a:rPr lang="cs-CZ" b="1" dirty="0" smtClean="0">
                <a:solidFill>
                  <a:schemeClr val="tx1"/>
                </a:solidFill>
              </a:rPr>
              <a:t> vedle sebe a budeme uzavírat čtveřici</a:t>
            </a:r>
            <a:endParaRPr lang="cs-CZ" b="1" dirty="0">
              <a:solidFill>
                <a:schemeClr val="tx1"/>
              </a:solidFill>
            </a:endParaRP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half" idx="3"/>
          </p:nvPr>
        </p:nvSpPr>
        <p:spPr/>
        <p:txBody>
          <a:bodyPr>
            <a:noAutofit/>
          </a:bodyPr>
          <a:lstStyle/>
          <a:p>
            <a:r>
              <a:rPr lang="cs-CZ" b="1" dirty="0" smtClean="0">
                <a:solidFill>
                  <a:schemeClr val="tx1"/>
                </a:solidFill>
              </a:rPr>
              <a:t>Čtveřici uzavřeme tím, že levý vlasec, na kterém máme navlečený </a:t>
            </a:r>
            <a:r>
              <a:rPr lang="cs-CZ" b="1" dirty="0" err="1" smtClean="0">
                <a:solidFill>
                  <a:schemeClr val="tx1"/>
                </a:solidFill>
              </a:rPr>
              <a:t>rokajl</a:t>
            </a:r>
            <a:r>
              <a:rPr lang="cs-CZ" b="1" dirty="0" smtClean="0">
                <a:solidFill>
                  <a:schemeClr val="tx1"/>
                </a:solidFill>
              </a:rPr>
              <a:t>, protáhneme velkým korálkem vlevo a utáhneme</a:t>
            </a:r>
            <a:endParaRPr lang="cs-CZ" b="1" dirty="0">
              <a:solidFill>
                <a:schemeClr val="tx1"/>
              </a:solidFill>
            </a:endParaRPr>
          </a:p>
        </p:txBody>
      </p:sp>
      <p:pic>
        <p:nvPicPr>
          <p:cNvPr id="10" name="Zástupný symbol pro obsah 9"/>
          <p:cNvPicPr>
            <a:picLocks noGrp="1"/>
          </p:cNvPicPr>
          <p:nvPr>
            <p:ph sz="quarter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80988" y="1659021"/>
            <a:ext cx="4291012" cy="32557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Zástupný symbol pro obsah 10"/>
          <p:cNvPicPr>
            <a:picLocks noGrp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4648200" y="1653927"/>
            <a:ext cx="4289425" cy="32659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sta">
  <a:themeElements>
    <a:clrScheme name="Cesta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Cest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Cest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136</TotalTime>
  <Words>346</Words>
  <Application>Microsoft Office PowerPoint</Application>
  <PresentationFormat>Předvádění na obrazovce (4:3)</PresentationFormat>
  <Paragraphs>40</Paragraphs>
  <Slides>21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2" baseType="lpstr">
      <vt:lpstr>Cesta</vt:lpstr>
      <vt:lpstr>Světem korálek Kulička šitá na vlasci</vt:lpstr>
      <vt:lpstr>Použitý materiál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ATC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Světem korálek</dc:title>
  <dc:creator>student</dc:creator>
  <cp:lastModifiedBy>Martin Dosedla</cp:lastModifiedBy>
  <cp:revision>18</cp:revision>
  <dcterms:created xsi:type="dcterms:W3CDTF">2012-09-14T12:06:02Z</dcterms:created>
  <dcterms:modified xsi:type="dcterms:W3CDTF">2013-10-02T12:01:45Z</dcterms:modified>
</cp:coreProperties>
</file>