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1" r:id="rId4"/>
    <p:sldId id="260" r:id="rId5"/>
  </p:sldIdLst>
  <p:sldSz cx="9144000" cy="6858000" type="screen4x3"/>
  <p:notesSz cx="6794500" cy="992187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31" autoAdjust="0"/>
  </p:normalViewPr>
  <p:slideViewPr>
    <p:cSldViewPr>
      <p:cViewPr varScale="1">
        <p:scale>
          <a:sx n="67" d="100"/>
          <a:sy n="67" d="100"/>
        </p:scale>
        <p:origin x="-40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4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224AD2-3C52-4293-BC15-4E7559061B31}" type="datetimeFigureOut">
              <a:rPr lang="cs-CZ"/>
              <a:pPr>
                <a:defRPr/>
              </a:pPr>
              <a:t>17.9.2013</a:t>
            </a:fld>
            <a:endParaRPr lang="cs-CZ" dirty="0"/>
          </a:p>
        </p:txBody>
      </p:sp>
      <p:sp>
        <p:nvSpPr>
          <p:cNvPr id="5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39483C-FAA7-4E82-8D12-91FEBEAEF80D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AFDC13-689D-424B-B89E-FBC574E2C1EC}" type="datetimeFigureOut">
              <a:rPr lang="cs-CZ"/>
              <a:pPr>
                <a:defRPr/>
              </a:pPr>
              <a:t>17.9.2013</a:t>
            </a:fld>
            <a:endParaRPr lang="cs-CZ" dirty="0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C69F91-63B1-43A7-8E74-1E5482C18C7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A159E8-EBDB-46E8-A704-12F2846D4D33}" type="datetimeFigureOut">
              <a:rPr lang="cs-CZ"/>
              <a:pPr>
                <a:defRPr/>
              </a:pPr>
              <a:t>17.9.2013</a:t>
            </a:fld>
            <a:endParaRPr lang="cs-CZ" dirty="0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812D00-ED2C-4E33-885D-6E22CD6C53E7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50F774-D8A3-4AAE-9B53-C9C236039080}" type="datetimeFigureOut">
              <a:rPr lang="cs-CZ"/>
              <a:pPr>
                <a:defRPr/>
              </a:pPr>
              <a:t>17.9.2013</a:t>
            </a:fld>
            <a:endParaRPr lang="cs-CZ" dirty="0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718812-3EA2-4AA1-A324-91A035C810CF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EDA780-4FC1-476A-B637-46488554EBA2}" type="datetimeFigureOut">
              <a:rPr lang="cs-CZ"/>
              <a:pPr>
                <a:defRPr/>
              </a:pPr>
              <a:t>17.9.2013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284818-803B-40CC-9108-9AA837B53757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BC816-E1D0-491E-BB68-F86DD591435C}" type="datetimeFigureOut">
              <a:rPr lang="cs-CZ"/>
              <a:pPr>
                <a:defRPr/>
              </a:pPr>
              <a:t>17.9.2013</a:t>
            </a:fld>
            <a:endParaRPr lang="cs-CZ" dirty="0"/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E097F1-1CC8-4FAB-8B03-557DEFD8D70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1DDF53-5949-4156-A258-68B308563E44}" type="datetimeFigureOut">
              <a:rPr lang="cs-CZ"/>
              <a:pPr>
                <a:defRPr/>
              </a:pPr>
              <a:t>17.9.2013</a:t>
            </a:fld>
            <a:endParaRPr lang="cs-CZ" dirty="0"/>
          </a:p>
        </p:txBody>
      </p:sp>
      <p:sp>
        <p:nvSpPr>
          <p:cNvPr id="8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9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961F5D-8B57-4705-979D-ADE0EF56BF7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9F1A67-CF0C-4898-A0EE-4F1226272340}" type="datetimeFigureOut">
              <a:rPr lang="cs-CZ"/>
              <a:pPr>
                <a:defRPr/>
              </a:pPr>
              <a:t>17.9.2013</a:t>
            </a:fld>
            <a:endParaRPr lang="cs-CZ" dirty="0"/>
          </a:p>
        </p:txBody>
      </p:sp>
      <p:sp>
        <p:nvSpPr>
          <p:cNvPr id="4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81B94B-21BA-4D7B-982F-21F48E85E5B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539261-5565-4FE0-8E07-D5682826C859}" type="datetimeFigureOut">
              <a:rPr lang="cs-CZ"/>
              <a:pPr>
                <a:defRPr/>
              </a:pPr>
              <a:t>17.9.2013</a:t>
            </a:fld>
            <a:endParaRPr lang="cs-CZ" dirty="0"/>
          </a:p>
        </p:txBody>
      </p:sp>
      <p:sp>
        <p:nvSpPr>
          <p:cNvPr id="3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4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221337-6A61-404B-9ACE-7138EEEB3103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C219D8-E106-4E50-B6F2-3FCC4F6E6DDB}" type="datetimeFigureOut">
              <a:rPr lang="cs-CZ"/>
              <a:pPr>
                <a:defRPr/>
              </a:pPr>
              <a:t>17.9.2013</a:t>
            </a:fld>
            <a:endParaRPr lang="cs-CZ" dirty="0"/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4A359B-6B10-4E66-803B-FA090F1A9203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s odříznutým a zakulaceným jedním rohem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Pravoúhlý trojúhelník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Volný tvar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dirty="0" smtClean="0"/>
              <a:t>Klepnutím na ikonu přidáte obrázek.</a:t>
            </a:r>
            <a:endParaRPr lang="en-US" noProof="0" dirty="0"/>
          </a:p>
        </p:txBody>
      </p:sp>
      <p:sp>
        <p:nvSpPr>
          <p:cNvPr id="9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5DDA9D-6E2F-4030-B441-B0D026A0A4F6}" type="datetimeFigureOut">
              <a:rPr lang="cs-CZ"/>
              <a:pPr>
                <a:defRPr/>
              </a:pPr>
              <a:t>17.9.2013</a:t>
            </a:fld>
            <a:endParaRPr lang="cs-CZ" dirty="0"/>
          </a:p>
        </p:txBody>
      </p:sp>
      <p:sp>
        <p:nvSpPr>
          <p:cNvPr id="10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11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DA7F46-C486-4ED7-A444-08838D1D5C96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28" name="Zástupný symbol pro nadpis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29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134CEF7-A7AE-42D3-A7AF-7E59E8A925EA}" type="datetimeFigureOut">
              <a:rPr lang="cs-CZ"/>
              <a:pPr>
                <a:defRPr/>
              </a:pPr>
              <a:t>17.9.2013</a:t>
            </a:fld>
            <a:endParaRPr lang="cs-CZ" dirty="0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19DEB76-9E8A-4162-8046-A2AD38C481C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grpSp>
        <p:nvGrpSpPr>
          <p:cNvPr id="1033" name="Skupina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01" r:id="rId2"/>
    <p:sldLayoutId id="2147483810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11" r:id="rId9"/>
    <p:sldLayoutId id="2147483807" r:id="rId10"/>
    <p:sldLayoutId id="214748380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2"/>
          <p:cNvSpPr>
            <a:spLocks noGrp="1"/>
          </p:cNvSpPr>
          <p:nvPr>
            <p:ph type="title"/>
          </p:nvPr>
        </p:nvSpPr>
        <p:spPr>
          <a:xfrm>
            <a:off x="357188" y="1071563"/>
            <a:ext cx="8229600" cy="1143000"/>
          </a:xfrm>
        </p:spPr>
        <p:txBody>
          <a:bodyPr/>
          <a:lstStyle/>
          <a:p>
            <a:pPr marL="273050" indent="-273050" algn="ctr" eaLnBrk="1" hangingPunct="1">
              <a:defRPr/>
            </a:pPr>
            <a:r>
              <a:rPr lang="cs-CZ" sz="4000" b="1" dirty="0" smtClean="0">
                <a:solidFill>
                  <a:srgbClr val="FF0000"/>
                </a:solidFill>
              </a:rPr>
              <a:t>EXKURZE   2013</a:t>
            </a:r>
            <a:br>
              <a:rPr lang="cs-CZ" sz="4000" b="1" dirty="0" smtClean="0">
                <a:solidFill>
                  <a:srgbClr val="FF0000"/>
                </a:solidFill>
              </a:rPr>
            </a:br>
            <a:r>
              <a:rPr lang="cs-CZ" sz="3600" dirty="0" smtClean="0"/>
              <a:t>UPVK_0023</a:t>
            </a:r>
            <a:r>
              <a:rPr lang="cs-CZ" sz="3600" dirty="0" smtClean="0"/>
              <a:t>, </a:t>
            </a:r>
            <a:r>
              <a:rPr lang="cs-CZ" sz="3600" dirty="0" smtClean="0"/>
              <a:t>  OP3BP_DEX1</a:t>
            </a:r>
            <a:r>
              <a:rPr lang="cs-CZ" sz="3600" dirty="0" smtClean="0"/>
              <a:t>, </a:t>
            </a:r>
            <a:r>
              <a:rPr lang="cs-CZ" sz="3600" dirty="0" smtClean="0"/>
              <a:t>  OP3BK_DEX1</a:t>
            </a:r>
            <a:endParaRPr lang="cs-CZ" sz="3600" b="1" dirty="0" smtClean="0">
              <a:solidFill>
                <a:srgbClr val="FF0000"/>
              </a:solidFill>
            </a:endParaRPr>
          </a:p>
        </p:txBody>
      </p:sp>
      <p:sp>
        <p:nvSpPr>
          <p:cNvPr id="94211" name="Rectangle 3"/>
          <p:cNvSpPr>
            <a:spLocks noGrp="1" noChangeArrowheads="1"/>
          </p:cNvSpPr>
          <p:nvPr>
            <p:ph idx="1"/>
          </p:nvPr>
        </p:nvSpPr>
        <p:spPr>
          <a:xfrm>
            <a:off x="428625" y="2468563"/>
            <a:ext cx="8229600" cy="4389437"/>
          </a:xfrm>
        </p:spPr>
        <p:txBody>
          <a:bodyPr>
            <a:normAutofit/>
          </a:bodyPr>
          <a:lstStyle/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Zakončení: </a:t>
            </a:r>
            <a:r>
              <a:rPr lang="cs-CZ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cs-CZ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zápočet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Garant:	     	doc. JUDr. PhDr. Ivo SVOBODA, </a:t>
            </a:r>
            <a:r>
              <a:rPr lang="cs-CZ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Ph.D</a:t>
            </a:r>
            <a:r>
              <a:rPr lang="cs-CZ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Kontakt:</a:t>
            </a:r>
            <a:r>
              <a:rPr lang="cs-CZ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cs-CZ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pdf.svoboda.ivo</a:t>
            </a:r>
            <a:r>
              <a:rPr lang="cs-CZ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@seznam.</a:t>
            </a:r>
            <a:r>
              <a:rPr lang="cs-CZ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cz</a:t>
            </a:r>
            <a:endParaRPr lang="cs-CZ" sz="2000" b="1" dirty="0" smtClean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Cvičí:		Mgr. Radovan HANZLOVSKÝ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Kontakt:	</a:t>
            </a:r>
            <a:r>
              <a:rPr lang="cs-CZ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hanzlovsky.radovan</a:t>
            </a:r>
            <a:r>
              <a:rPr lang="cs-CZ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@seznam.</a:t>
            </a:r>
            <a:r>
              <a:rPr lang="cs-CZ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cz</a:t>
            </a:r>
            <a:r>
              <a:rPr lang="cs-CZ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  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Termíny ex:	budou stanoveny do 4.10.2013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Přihlášení:	zápisem studenta (studentky) na prezenční listinu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Místo zápisu: 	nástěnka před kanceláří doc. Svobody (P7/4.patro)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Přihlášení:</a:t>
            </a:r>
            <a:r>
              <a:rPr lang="cs-CZ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cs-CZ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od 5.10. 2013 do 26.10.2013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Vlastní ex:	dle stanovených termínů a přihlášení studentů 		(studentek)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Záznamy ex:	do 10.1.2014  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sz="20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2"/>
          <p:cNvSpPr>
            <a:spLocks noGrp="1"/>
          </p:cNvSpPr>
          <p:nvPr>
            <p:ph type="title"/>
          </p:nvPr>
        </p:nvSpPr>
        <p:spPr>
          <a:xfrm>
            <a:off x="357188" y="1071563"/>
            <a:ext cx="8229600" cy="1143000"/>
          </a:xfrm>
        </p:spPr>
        <p:txBody>
          <a:bodyPr/>
          <a:lstStyle/>
          <a:p>
            <a:pPr marL="273050" indent="-273050" algn="ctr" eaLnBrk="1" hangingPunct="1">
              <a:defRPr/>
            </a:pPr>
            <a:r>
              <a:rPr lang="cs-CZ" sz="4000" b="1" dirty="0" smtClean="0">
                <a:solidFill>
                  <a:srgbClr val="FF0000"/>
                </a:solidFill>
              </a:rPr>
              <a:t>EXKURZE   2013</a:t>
            </a:r>
            <a:br>
              <a:rPr lang="cs-CZ" sz="4000" b="1" dirty="0" smtClean="0">
                <a:solidFill>
                  <a:srgbClr val="FF0000"/>
                </a:solidFill>
              </a:rPr>
            </a:br>
            <a:r>
              <a:rPr lang="cs-CZ" sz="3600" dirty="0" smtClean="0"/>
              <a:t>UPVK_0023</a:t>
            </a:r>
            <a:r>
              <a:rPr lang="cs-CZ" sz="3600" dirty="0" smtClean="0"/>
              <a:t>, </a:t>
            </a:r>
            <a:r>
              <a:rPr lang="cs-CZ" sz="3600" dirty="0" smtClean="0"/>
              <a:t>  OP3BP_DEX1</a:t>
            </a:r>
            <a:r>
              <a:rPr lang="cs-CZ" sz="3600" dirty="0" smtClean="0"/>
              <a:t>, </a:t>
            </a:r>
            <a:r>
              <a:rPr lang="cs-CZ" sz="3600" dirty="0" smtClean="0"/>
              <a:t>  OP3BK_DEX1</a:t>
            </a:r>
            <a:endParaRPr lang="cs-CZ" sz="3600" b="1" dirty="0" smtClean="0">
              <a:solidFill>
                <a:srgbClr val="FF0000"/>
              </a:solidFill>
            </a:endParaRPr>
          </a:p>
        </p:txBody>
      </p:sp>
      <p:sp>
        <p:nvSpPr>
          <p:cNvPr id="94211" name="Rectangle 3"/>
          <p:cNvSpPr>
            <a:spLocks noGrp="1" noChangeArrowheads="1"/>
          </p:cNvSpPr>
          <p:nvPr>
            <p:ph idx="1"/>
          </p:nvPr>
        </p:nvSpPr>
        <p:spPr>
          <a:xfrm>
            <a:off x="428625" y="2468563"/>
            <a:ext cx="8229600" cy="4389437"/>
          </a:xfrm>
        </p:spPr>
        <p:txBody>
          <a:bodyPr>
            <a:normAutofit/>
          </a:bodyPr>
          <a:lstStyle/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Vzor pro zaslání e-mailu: 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Předmět</a:t>
            </a:r>
            <a:r>
              <a:rPr lang="cs-CZ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cs-CZ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Název předmětu_kód </a:t>
            </a:r>
            <a:r>
              <a:rPr lang="cs-CZ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předmětu _Příjmení_Jméno _</a:t>
            </a:r>
            <a:r>
              <a:rPr lang="cs-CZ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UČO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Příloha</a:t>
            </a:r>
            <a:r>
              <a:rPr lang="cs-CZ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cs-CZ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  kód předmětu_Příjmení_Jméno_UČO_název předmětu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sz="2000" b="1" dirty="0" smtClean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Vzor zápočtové práce:   </a:t>
            </a:r>
          </a:p>
          <a:p>
            <a:pPr>
              <a:buNone/>
            </a:pPr>
            <a:r>
              <a:rPr lang="cs-CZ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Rozsah 4-5 stran, text: </a:t>
            </a:r>
            <a:r>
              <a:rPr lang="cs-CZ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Arial</a:t>
            </a:r>
            <a:r>
              <a:rPr lang="cs-CZ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, velikost </a:t>
            </a:r>
            <a:r>
              <a:rPr lang="cs-CZ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písma </a:t>
            </a:r>
            <a:r>
              <a:rPr lang="cs-CZ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12, řádkování </a:t>
            </a:r>
            <a:r>
              <a:rPr lang="cs-CZ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1,5</a:t>
            </a:r>
          </a:p>
          <a:p>
            <a:pPr>
              <a:buNone/>
            </a:pPr>
            <a:r>
              <a:rPr lang="cs-CZ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(viz. příloha)</a:t>
            </a:r>
          </a:p>
          <a:p>
            <a:pPr>
              <a:buNone/>
            </a:pPr>
            <a:endParaRPr lang="cs-CZ" sz="2000" b="1" dirty="0" smtClean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sz="2000" b="1" dirty="0" smtClean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sz="2000" b="1" dirty="0" smtClean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sz="20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2"/>
          <p:cNvSpPr>
            <a:spLocks noGrp="1"/>
          </p:cNvSpPr>
          <p:nvPr>
            <p:ph type="title"/>
          </p:nvPr>
        </p:nvSpPr>
        <p:spPr>
          <a:xfrm>
            <a:off x="357188" y="1071563"/>
            <a:ext cx="8229600" cy="1143000"/>
          </a:xfrm>
        </p:spPr>
        <p:txBody>
          <a:bodyPr/>
          <a:lstStyle/>
          <a:p>
            <a:pPr marL="273050" indent="-273050" algn="ctr" eaLnBrk="1" hangingPunct="1">
              <a:defRPr/>
            </a:pPr>
            <a:r>
              <a:rPr lang="cs-CZ" sz="4000" b="1" dirty="0" smtClean="0">
                <a:solidFill>
                  <a:srgbClr val="FF0000"/>
                </a:solidFill>
              </a:rPr>
              <a:t>EXKURZE   2013</a:t>
            </a:r>
            <a:br>
              <a:rPr lang="cs-CZ" sz="4000" b="1" dirty="0" smtClean="0">
                <a:solidFill>
                  <a:srgbClr val="FF0000"/>
                </a:solidFill>
              </a:rPr>
            </a:br>
            <a:r>
              <a:rPr lang="cs-CZ" sz="3600" dirty="0" smtClean="0"/>
              <a:t>UPVK_0023</a:t>
            </a:r>
            <a:r>
              <a:rPr lang="cs-CZ" sz="3600" dirty="0" smtClean="0"/>
              <a:t>, </a:t>
            </a:r>
            <a:r>
              <a:rPr lang="cs-CZ" sz="3600" dirty="0" smtClean="0"/>
              <a:t>  OP3BP_DEX1</a:t>
            </a:r>
            <a:r>
              <a:rPr lang="cs-CZ" sz="3600" dirty="0" smtClean="0"/>
              <a:t>, </a:t>
            </a:r>
            <a:r>
              <a:rPr lang="cs-CZ" sz="3600" dirty="0" smtClean="0"/>
              <a:t>  OP3BK_DEX1</a:t>
            </a:r>
            <a:endParaRPr lang="cs-CZ" sz="3600" b="1" dirty="0" smtClean="0">
              <a:solidFill>
                <a:srgbClr val="FF0000"/>
              </a:solidFill>
            </a:endParaRPr>
          </a:p>
        </p:txBody>
      </p:sp>
      <p:sp>
        <p:nvSpPr>
          <p:cNvPr id="94211" name="Rectangle 3"/>
          <p:cNvSpPr>
            <a:spLocks noGrp="1" noChangeArrowheads="1"/>
          </p:cNvSpPr>
          <p:nvPr>
            <p:ph idx="1"/>
          </p:nvPr>
        </p:nvSpPr>
        <p:spPr>
          <a:xfrm>
            <a:off x="428625" y="2468563"/>
            <a:ext cx="8229600" cy="438943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Podmínka udělení zápočtu:</a:t>
            </a:r>
          </a:p>
          <a:p>
            <a:pPr>
              <a:buNone/>
            </a:pPr>
            <a:r>
              <a:rPr lang="cs-CZ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Každý student (studentka) dodá zprávu z exkurze. Hodnotit se budou formální i obsahové náležitosti zápočtové práce (zprávy z exkurze).</a:t>
            </a:r>
          </a:p>
          <a:p>
            <a:pPr>
              <a:buNone/>
            </a:pPr>
            <a:endParaRPr lang="cs-CZ" sz="2000" b="1" dirty="0" smtClean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V případě, že nebude studentovi (studentce) zápočet udělen (z důvodů formálních chyb, nedoručení zápočtové práce, obsahové nedostatečnosti….) do 31.1.2014, dohodne si student (studentka) náhradní plnění. </a:t>
            </a:r>
            <a:r>
              <a:rPr lang="cs-CZ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buNone/>
            </a:pPr>
            <a:endParaRPr lang="cs-CZ" sz="2000" b="1" dirty="0" smtClean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2000" b="1" dirty="0" smtClean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sz="2000" b="1" dirty="0" smtClean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sz="2000" b="1" dirty="0" smtClean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sz="20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2"/>
          <p:cNvSpPr>
            <a:spLocks noGrp="1"/>
          </p:cNvSpPr>
          <p:nvPr>
            <p:ph type="title"/>
          </p:nvPr>
        </p:nvSpPr>
        <p:spPr>
          <a:xfrm>
            <a:off x="357188" y="1071563"/>
            <a:ext cx="8229600" cy="1143000"/>
          </a:xfrm>
        </p:spPr>
        <p:txBody>
          <a:bodyPr/>
          <a:lstStyle/>
          <a:p>
            <a:pPr marL="273050" indent="-273050" algn="ctr" eaLnBrk="1" hangingPunct="1">
              <a:defRPr/>
            </a:pPr>
            <a:r>
              <a:rPr lang="cs-CZ" sz="4000" b="1" dirty="0" smtClean="0">
                <a:solidFill>
                  <a:srgbClr val="FF0000"/>
                </a:solidFill>
              </a:rPr>
              <a:t>EXKURZE   2013</a:t>
            </a:r>
            <a:br>
              <a:rPr lang="cs-CZ" sz="4000" b="1" dirty="0" smtClean="0">
                <a:solidFill>
                  <a:srgbClr val="FF0000"/>
                </a:solidFill>
              </a:rPr>
            </a:br>
            <a:r>
              <a:rPr lang="cs-CZ" sz="3600" dirty="0" smtClean="0"/>
              <a:t>UPVK_0023</a:t>
            </a:r>
            <a:r>
              <a:rPr lang="cs-CZ" sz="3600" dirty="0" smtClean="0"/>
              <a:t>, </a:t>
            </a:r>
            <a:r>
              <a:rPr lang="cs-CZ" sz="3600" dirty="0" smtClean="0"/>
              <a:t>  OP3BP_DEX1</a:t>
            </a:r>
            <a:r>
              <a:rPr lang="cs-CZ" sz="3600" dirty="0" smtClean="0"/>
              <a:t>, </a:t>
            </a:r>
            <a:r>
              <a:rPr lang="cs-CZ" sz="3600" dirty="0" smtClean="0"/>
              <a:t>  OP3BK_DEX1</a:t>
            </a:r>
            <a:endParaRPr lang="cs-CZ" sz="3600" b="1" dirty="0" smtClean="0">
              <a:solidFill>
                <a:srgbClr val="FF0000"/>
              </a:solidFill>
            </a:endParaRPr>
          </a:p>
        </p:txBody>
      </p:sp>
      <p:sp>
        <p:nvSpPr>
          <p:cNvPr id="94211" name="Rectangle 3"/>
          <p:cNvSpPr>
            <a:spLocks noGrp="1" noChangeArrowheads="1"/>
          </p:cNvSpPr>
          <p:nvPr>
            <p:ph idx="1"/>
          </p:nvPr>
        </p:nvSpPr>
        <p:spPr>
          <a:xfrm>
            <a:off x="428625" y="2468563"/>
            <a:ext cx="8229600" cy="4389437"/>
          </a:xfrm>
        </p:spPr>
        <p:txBody>
          <a:bodyPr>
            <a:normAutofit/>
          </a:bodyPr>
          <a:lstStyle/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Předjednaná místa exkurzí:</a:t>
            </a:r>
          </a:p>
          <a:p>
            <a:r>
              <a:rPr lang="cs-CZ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Školní </a:t>
            </a:r>
            <a:r>
              <a:rPr lang="cs-CZ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a výcvikové zařízení HZS </a:t>
            </a:r>
            <a:r>
              <a:rPr lang="cs-CZ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cs-CZ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Brno</a:t>
            </a:r>
            <a:r>
              <a:rPr lang="cs-CZ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-Líšeň, Trnkova 85</a:t>
            </a:r>
            <a:endParaRPr lang="cs-CZ" sz="2000" b="1" dirty="0" smtClean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Operační středisko MP Brno, </a:t>
            </a:r>
            <a:r>
              <a:rPr lang="cs-CZ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Štefánikova</a:t>
            </a:r>
            <a:r>
              <a:rPr lang="cs-CZ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 43</a:t>
            </a:r>
          </a:p>
          <a:p>
            <a:r>
              <a:rPr lang="cs-CZ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Dálniční </a:t>
            </a:r>
            <a:r>
              <a:rPr lang="cs-CZ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oddělení </a:t>
            </a:r>
            <a:r>
              <a:rPr lang="cs-CZ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Police ČR, </a:t>
            </a:r>
            <a:r>
              <a:rPr lang="cs-CZ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Brno</a:t>
            </a:r>
            <a:r>
              <a:rPr lang="cs-CZ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-Chrlice,  </a:t>
            </a:r>
            <a:r>
              <a:rPr lang="cs-CZ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Rebešovická</a:t>
            </a:r>
            <a:r>
              <a:rPr lang="cs-CZ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42</a:t>
            </a:r>
          </a:p>
          <a:p>
            <a:r>
              <a:rPr lang="cs-CZ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SAKO </a:t>
            </a:r>
            <a:r>
              <a:rPr lang="cs-CZ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Brno,a.s.(spalovna komunál. odpadu) </a:t>
            </a:r>
            <a:r>
              <a:rPr lang="cs-CZ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Jedovnická</a:t>
            </a:r>
            <a:r>
              <a:rPr lang="cs-CZ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2, Brno</a:t>
            </a:r>
          </a:p>
          <a:p>
            <a:r>
              <a:rPr lang="cs-CZ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Brněnské </a:t>
            </a:r>
            <a:r>
              <a:rPr lang="cs-CZ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komunikace,a.s</a:t>
            </a:r>
            <a:r>
              <a:rPr lang="cs-CZ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cs-CZ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cs-CZ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Renneská</a:t>
            </a:r>
            <a:r>
              <a:rPr lang="cs-CZ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tř. 1a), Brno</a:t>
            </a:r>
          </a:p>
          <a:p>
            <a:endParaRPr lang="cs-CZ" sz="2000" b="1" dirty="0" smtClean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Termíny exkurzí:</a:t>
            </a:r>
          </a:p>
          <a:p>
            <a:pPr>
              <a:buNone/>
            </a:pPr>
            <a:r>
              <a:rPr lang="cs-CZ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Dle možných a dohodnutých termínů, které budou zveřejněny na prezenčních listinách (v termínech výuky, tedy v pátek odpoledne, nebo </a:t>
            </a:r>
            <a:r>
              <a:rPr lang="cs-CZ" sz="2000" b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sobotu). </a:t>
            </a:r>
            <a:endParaRPr lang="cs-CZ" sz="2000" b="1" dirty="0" smtClean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	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sz="2000" b="1" dirty="0" smtClean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sz="2000" b="1" dirty="0" smtClean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sz="20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769</TotalTime>
  <Words>195</Words>
  <Application>Microsoft Office PowerPoint</Application>
  <PresentationFormat>Předvádění na obrazovce (4:3)</PresentationFormat>
  <Paragraphs>42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Tok</vt:lpstr>
      <vt:lpstr>EXKURZE   2013 UPVK_0023,   OP3BP_DEX1,   OP3BK_DEX1</vt:lpstr>
      <vt:lpstr>EXKURZE   2013 UPVK_0023,   OP3BP_DEX1,   OP3BK_DEX1</vt:lpstr>
      <vt:lpstr>EXKURZE   2013 UPVK_0023,   OP3BP_DEX1,   OP3BK_DEX1</vt:lpstr>
      <vt:lpstr>EXKURZE   2013 UPVK_0023,   OP3BP_DEX1,   OP3BK_DEX1</vt:lpstr>
    </vt:vector>
  </TitlesOfParts>
  <Company>Univerzita obrany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K109sal</dc:creator>
  <cp:lastModifiedBy>Svoboda</cp:lastModifiedBy>
  <cp:revision>115</cp:revision>
  <dcterms:created xsi:type="dcterms:W3CDTF">2010-02-03T10:51:51Z</dcterms:created>
  <dcterms:modified xsi:type="dcterms:W3CDTF">2013-09-17T10:29:24Z</dcterms:modified>
</cp:coreProperties>
</file>