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4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4B0F-F1C4-4F95-A17C-DD9864E7328D}" type="datetimeFigureOut">
              <a:rPr lang="cs-CZ" smtClean="0"/>
              <a:t>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07B28-4452-4913-AF95-901305F13D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4B0F-F1C4-4F95-A17C-DD9864E7328D}" type="datetimeFigureOut">
              <a:rPr lang="cs-CZ" smtClean="0"/>
              <a:t>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07B28-4452-4913-AF95-901305F13D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4B0F-F1C4-4F95-A17C-DD9864E7328D}" type="datetimeFigureOut">
              <a:rPr lang="cs-CZ" smtClean="0"/>
              <a:t>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07B28-4452-4913-AF95-901305F13D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4B0F-F1C4-4F95-A17C-DD9864E7328D}" type="datetimeFigureOut">
              <a:rPr lang="cs-CZ" smtClean="0"/>
              <a:t>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07B28-4452-4913-AF95-901305F13D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4B0F-F1C4-4F95-A17C-DD9864E7328D}" type="datetimeFigureOut">
              <a:rPr lang="cs-CZ" smtClean="0"/>
              <a:t>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07B28-4452-4913-AF95-901305F13D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4B0F-F1C4-4F95-A17C-DD9864E7328D}" type="datetimeFigureOut">
              <a:rPr lang="cs-CZ" smtClean="0"/>
              <a:t>9.10.2013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07B28-4452-4913-AF95-901305F13D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4B0F-F1C4-4F95-A17C-DD9864E7328D}" type="datetimeFigureOut">
              <a:rPr lang="cs-CZ" smtClean="0"/>
              <a:t>9.10.2013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07B28-4452-4913-AF95-901305F13D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4B0F-F1C4-4F95-A17C-DD9864E7328D}" type="datetimeFigureOut">
              <a:rPr lang="cs-CZ" smtClean="0"/>
              <a:t>9.10.2013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07B28-4452-4913-AF95-901305F13D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4B0F-F1C4-4F95-A17C-DD9864E7328D}" type="datetimeFigureOut">
              <a:rPr lang="cs-CZ" smtClean="0"/>
              <a:t>9.10.2013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07B28-4452-4913-AF95-901305F13D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4B0F-F1C4-4F95-A17C-DD9864E7328D}" type="datetimeFigureOut">
              <a:rPr lang="cs-CZ" smtClean="0"/>
              <a:t>9.10.2013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07B28-4452-4913-AF95-901305F13D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4B0F-F1C4-4F95-A17C-DD9864E7328D}" type="datetimeFigureOut">
              <a:rPr lang="cs-CZ" smtClean="0"/>
              <a:t>9.10.2013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07B28-4452-4913-AF95-901305F13D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74B0F-F1C4-4F95-A17C-DD9864E7328D}" type="datetimeFigureOut">
              <a:rPr lang="cs-CZ" smtClean="0"/>
              <a:t>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07B28-4452-4913-AF95-901305F13D0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Organizační struktury - seminář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Struktury podle pravomocí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liniového </a:t>
            </a:r>
            <a:r>
              <a:rPr lang="cs-CZ" dirty="0" smtClean="0"/>
              <a:t>typu</a:t>
            </a:r>
          </a:p>
          <a:p>
            <a:r>
              <a:rPr lang="cs-CZ" dirty="0" smtClean="0"/>
              <a:t>štábního typu</a:t>
            </a:r>
          </a:p>
          <a:p>
            <a:r>
              <a:rPr lang="cs-CZ" dirty="0" smtClean="0"/>
              <a:t>kombinovaného typu</a:t>
            </a:r>
          </a:p>
          <a:p>
            <a:r>
              <a:rPr lang="cs-CZ" dirty="0" smtClean="0"/>
              <a:t>komisionálního typu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Štábní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Uplatňují specializované znalosti odborníků pro určitou funkční oblast činnosti</a:t>
            </a:r>
          </a:p>
          <a:p>
            <a:r>
              <a:rPr lang="cs-CZ" dirty="0" smtClean="0"/>
              <a:t>Nenesou zodpovědnost</a:t>
            </a:r>
          </a:p>
          <a:p>
            <a:r>
              <a:rPr lang="cs-CZ" dirty="0" smtClean="0"/>
              <a:t>Zvyšují byrokracii organizace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Maticové struktury, pružné týmy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b="1" dirty="0" smtClean="0"/>
          </a:p>
          <a:p>
            <a:r>
              <a:rPr lang="cs-CZ" dirty="0" smtClean="0"/>
              <a:t>Kombinují </a:t>
            </a:r>
            <a:r>
              <a:rPr lang="cs-CZ" dirty="0" smtClean="0"/>
              <a:t>organizační vztahy příslušnosti k útvaru a vedení krátkodobější akce – např. </a:t>
            </a:r>
            <a:r>
              <a:rPr lang="cs-CZ" dirty="0" smtClean="0"/>
              <a:t>projektu</a:t>
            </a:r>
          </a:p>
          <a:p>
            <a:r>
              <a:rPr lang="cs-CZ" dirty="0" smtClean="0"/>
              <a:t>Vysoká míra autonomnosti</a:t>
            </a: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Nejobvyklejší struktury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Strategický vrchol</a:t>
            </a:r>
          </a:p>
          <a:p>
            <a:r>
              <a:rPr lang="cs-CZ" dirty="0" smtClean="0"/>
              <a:t>Operační základ</a:t>
            </a:r>
          </a:p>
          <a:p>
            <a:r>
              <a:rPr lang="cs-CZ" dirty="0" smtClean="0"/>
              <a:t>Střední liniová část</a:t>
            </a:r>
          </a:p>
          <a:p>
            <a:r>
              <a:rPr lang="cs-CZ" dirty="0" smtClean="0"/>
              <a:t>Technostruktura</a:t>
            </a:r>
          </a:p>
          <a:p>
            <a:r>
              <a:rPr lang="cs-CZ" dirty="0" smtClean="0"/>
              <a:t>Podpůrný štáb</a:t>
            </a:r>
          </a:p>
          <a:p>
            <a:r>
              <a:rPr lang="cs-CZ" dirty="0" smtClean="0"/>
              <a:t>Ideologie organizace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Tendence rozvoje organizačních struktur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Vyváženě vymezit poslání a úlohu struktury</a:t>
            </a:r>
          </a:p>
          <a:p>
            <a:r>
              <a:rPr lang="cs-CZ" dirty="0" smtClean="0"/>
              <a:t>Podporovat </a:t>
            </a:r>
            <a:r>
              <a:rPr lang="cs-CZ" b="1" dirty="0" smtClean="0"/>
              <a:t>jednoduchost, prostotu a pružnost metod i forem organizování</a:t>
            </a:r>
          </a:p>
          <a:p>
            <a:r>
              <a:rPr lang="cs-CZ" dirty="0" smtClean="0"/>
              <a:t>Podporovat </a:t>
            </a:r>
            <a:r>
              <a:rPr lang="cs-CZ" b="1" dirty="0" smtClean="0"/>
              <a:t>autonomnost chování </a:t>
            </a:r>
            <a:r>
              <a:rPr lang="cs-CZ" dirty="0" smtClean="0"/>
              <a:t>organizačních jednotek</a:t>
            </a:r>
          </a:p>
          <a:p>
            <a:r>
              <a:rPr lang="cs-CZ" b="1" dirty="0" smtClean="0"/>
              <a:t>Redukovat </a:t>
            </a:r>
            <a:r>
              <a:rPr lang="cs-CZ" dirty="0" smtClean="0"/>
              <a:t>organizační formy, které jenom připravují rozhodování či práci pro jiné útvary</a:t>
            </a:r>
          </a:p>
          <a:p>
            <a:r>
              <a:rPr lang="cs-CZ" dirty="0" smtClean="0"/>
              <a:t>Zajistit</a:t>
            </a:r>
            <a:r>
              <a:rPr lang="cs-CZ" b="1" dirty="0" smtClean="0"/>
              <a:t> „hubenost“ štábních útvarů</a:t>
            </a:r>
          </a:p>
          <a:p>
            <a:r>
              <a:rPr lang="cs-CZ" dirty="0" smtClean="0"/>
              <a:t>Zvyšovat</a:t>
            </a:r>
            <a:r>
              <a:rPr lang="cs-CZ" b="1" dirty="0" smtClean="0"/>
              <a:t> váhu a prestiž liniových </a:t>
            </a:r>
            <a:r>
              <a:rPr lang="cs-CZ" dirty="0" smtClean="0"/>
              <a:t>vedoucích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Tendence rozvoje </a:t>
            </a:r>
            <a:r>
              <a:rPr lang="cs-CZ" dirty="0" err="1" smtClean="0"/>
              <a:t>org</a:t>
            </a:r>
            <a:r>
              <a:rPr lang="cs-CZ" dirty="0" smtClean="0"/>
              <a:t>. struktur - </a:t>
            </a:r>
            <a:r>
              <a:rPr lang="cs-CZ" b="1" dirty="0" smtClean="0"/>
              <a:t>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Spojovat </a:t>
            </a:r>
            <a:r>
              <a:rPr lang="cs-CZ" b="1" dirty="0" smtClean="0"/>
              <a:t>metody a formy organizování </a:t>
            </a:r>
            <a:r>
              <a:rPr lang="cs-CZ" dirty="0" smtClean="0"/>
              <a:t>lidí s </a:t>
            </a:r>
            <a:r>
              <a:rPr lang="cs-CZ" b="1" dirty="0" smtClean="0"/>
              <a:t>motivačními systémy </a:t>
            </a:r>
            <a:r>
              <a:rPr lang="cs-CZ" dirty="0" smtClean="0"/>
              <a:t>participace na dobrých a špatných výsledcích práce firmy</a:t>
            </a:r>
          </a:p>
          <a:p>
            <a:r>
              <a:rPr lang="cs-CZ" dirty="0" smtClean="0"/>
              <a:t>Nahrazovat rigidní pravidla a normy </a:t>
            </a:r>
            <a:r>
              <a:rPr lang="cs-CZ" b="1" dirty="0" smtClean="0"/>
              <a:t>rozvojem přímé a neformální komunikace</a:t>
            </a:r>
          </a:p>
          <a:p>
            <a:r>
              <a:rPr lang="cs-CZ" dirty="0" smtClean="0"/>
              <a:t>Využívat </a:t>
            </a:r>
            <a:r>
              <a:rPr lang="cs-CZ" b="1" dirty="0" smtClean="0"/>
              <a:t>neformální struktury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154</Words>
  <Application>Microsoft Office PowerPoint</Application>
  <PresentationFormat>Předvádění na obrazovce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Organizační struktury - seminář</vt:lpstr>
      <vt:lpstr>Struktury podle pravomocí </vt:lpstr>
      <vt:lpstr>Štábní struktury</vt:lpstr>
      <vt:lpstr>Maticové struktury, pružné týmy </vt:lpstr>
      <vt:lpstr>Nejobvyklejší struktury</vt:lpstr>
      <vt:lpstr>Tendence rozvoje organizačních struktur</vt:lpstr>
      <vt:lpstr>Tendence rozvoje org. struktur - pokračování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Organizační struktury - seminář</dc:title>
  <dc:creator>Javorova Barbora</dc:creator>
  <cp:lastModifiedBy>Javorova Barbora</cp:lastModifiedBy>
  <cp:revision>3</cp:revision>
  <dcterms:created xsi:type="dcterms:W3CDTF">2013-10-09T10:19:40Z</dcterms:created>
  <dcterms:modified xsi:type="dcterms:W3CDTF">2013-10-09T10:42:59Z</dcterms:modified>
</cp:coreProperties>
</file>