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5F039F-8205-42F0-A878-434509C45061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FA7B9D-BAB2-4C4C-94C2-D73BED001C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F039F-8205-42F0-A878-434509C45061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FA7B9D-BAB2-4C4C-94C2-D73BED001C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F039F-8205-42F0-A878-434509C45061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FA7B9D-BAB2-4C4C-94C2-D73BED001C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F039F-8205-42F0-A878-434509C45061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FA7B9D-BAB2-4C4C-94C2-D73BED001C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F039F-8205-42F0-A878-434509C45061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FA7B9D-BAB2-4C4C-94C2-D73BED001C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F039F-8205-42F0-A878-434509C45061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FA7B9D-BAB2-4C4C-94C2-D73BED001C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F039F-8205-42F0-A878-434509C45061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FA7B9D-BAB2-4C4C-94C2-D73BED001C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F039F-8205-42F0-A878-434509C45061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FA7B9D-BAB2-4C4C-94C2-D73BED001C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F039F-8205-42F0-A878-434509C45061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FA7B9D-BAB2-4C4C-94C2-D73BED001C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5F039F-8205-42F0-A878-434509C45061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FA7B9D-BAB2-4C4C-94C2-D73BED001C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5F039F-8205-42F0-A878-434509C45061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FA7B9D-BAB2-4C4C-94C2-D73BED001C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D5F039F-8205-42F0-A878-434509C45061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CFA7B9D-BAB2-4C4C-94C2-D73BED001C3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cnigramotnostdoskol.cz/" TargetMode="External"/><Relationship Id="rId2" Type="http://schemas.openxmlformats.org/officeDocument/2006/relationships/hyperlink" Target="http://digifolio.rvp.cz/view/view.php?id=293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odicevitani.cz/pro-rodice/proc-je-dulezite-ucit-financni-gramotnos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089466"/>
          </a:xfrm>
        </p:spPr>
        <p:txBody>
          <a:bodyPr/>
          <a:lstStyle/>
          <a:p>
            <a:r>
              <a:rPr lang="cs-CZ" smtClean="0"/>
              <a:t>FINANČNÍ GRAMOTNOST</a:t>
            </a:r>
            <a:endParaRPr lang="cs-CZ"/>
          </a:p>
        </p:txBody>
      </p:sp>
      <p:pic>
        <p:nvPicPr>
          <p:cNvPr id="4" name="Obrázek 3" descr="vzdelani-financni-gramotno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9841" y="1772816"/>
            <a:ext cx="4296684" cy="312046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804248" y="5733256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mtClean="0">
                <a:solidFill>
                  <a:schemeClr val="bg1"/>
                </a:solidFill>
              </a:rPr>
              <a:t>Mariana Hájková</a:t>
            </a:r>
          </a:p>
          <a:p>
            <a:pPr algn="r"/>
            <a:r>
              <a:rPr lang="cs-CZ" smtClean="0">
                <a:solidFill>
                  <a:schemeClr val="bg1"/>
                </a:solidFill>
              </a:rPr>
              <a:t>Lenka Škrlová</a:t>
            </a:r>
          </a:p>
          <a:p>
            <a:pPr algn="r"/>
            <a:r>
              <a:rPr lang="cs-CZ" smtClean="0">
                <a:solidFill>
                  <a:schemeClr val="bg1"/>
                </a:solidFill>
              </a:rPr>
              <a:t>Ivo Jašek</a:t>
            </a:r>
            <a:endParaRPr lang="cs-CZ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Průzkumy Ministerstva financí a Světové banky</a:t>
            </a:r>
          </a:p>
          <a:p>
            <a:endParaRPr lang="cs-CZ" smtClean="0"/>
          </a:p>
          <a:p>
            <a:r>
              <a:rPr lang="cs-CZ" smtClean="0"/>
              <a:t>Vysoká zadluženost</a:t>
            </a:r>
          </a:p>
          <a:p>
            <a:endParaRPr lang="cs-CZ" smtClean="0"/>
          </a:p>
          <a:p>
            <a:r>
              <a:rPr lang="cs-CZ" smtClean="0"/>
              <a:t>Rizika</a:t>
            </a:r>
          </a:p>
          <a:p>
            <a:endParaRPr lang="cs-CZ" smtClean="0"/>
          </a:p>
          <a:p>
            <a:r>
              <a:rPr lang="cs-CZ" smtClean="0"/>
              <a:t>Nástroj prevence</a:t>
            </a:r>
          </a:p>
          <a:p>
            <a:endParaRPr lang="cs-CZ" smtClean="0"/>
          </a:p>
          <a:p>
            <a:r>
              <a:rPr lang="cs-CZ" smtClean="0"/>
              <a:t>Odpovědnost za rozhodování a jednání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Současná situace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5915000" cy="4525963"/>
          </a:xfrm>
        </p:spPr>
        <p:txBody>
          <a:bodyPr/>
          <a:lstStyle/>
          <a:p>
            <a:r>
              <a:rPr lang="cs-CZ" smtClean="0"/>
              <a:t>Součást nového RVP</a:t>
            </a:r>
          </a:p>
          <a:p>
            <a:endParaRPr lang="cs-CZ" smtClean="0"/>
          </a:p>
          <a:p>
            <a:endParaRPr lang="cs-CZ" smtClean="0"/>
          </a:p>
          <a:p>
            <a:r>
              <a:rPr lang="cs-CZ" smtClean="0"/>
              <a:t>Soubor znalostí, dovedností a hodnotových postojů občana</a:t>
            </a:r>
          </a:p>
          <a:p>
            <a:endParaRPr lang="cs-CZ" smtClean="0"/>
          </a:p>
          <a:p>
            <a:endParaRPr lang="cs-CZ" smtClean="0"/>
          </a:p>
          <a:p>
            <a:r>
              <a:rPr lang="cs-CZ" smtClean="0"/>
              <a:t>Tři složky: gramotnost peněžní, cenová a rozpočtová</a:t>
            </a:r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Finanční gramotnost</a:t>
            </a:r>
            <a:endParaRPr lang="cs-CZ"/>
          </a:p>
        </p:txBody>
      </p:sp>
      <p:pic>
        <p:nvPicPr>
          <p:cNvPr id="4" name="Obrázek 3" descr="000646_04_0026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1700808"/>
            <a:ext cx="2232248" cy="3188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Projekt - koncipován jako ucelený nástroj pro učitele ZŠ a SŠ, rodiče i žáky</a:t>
            </a:r>
          </a:p>
          <a:p>
            <a:endParaRPr lang="cs-CZ" smtClean="0"/>
          </a:p>
          <a:p>
            <a:r>
              <a:rPr lang="cs-CZ" smtClean="0"/>
              <a:t>Portál rovozován obecně prospěšnou společností </a:t>
            </a:r>
            <a:r>
              <a:rPr lang="cs-CZ" b="1" smtClean="0"/>
              <a:t>yourchance</a:t>
            </a:r>
          </a:p>
          <a:p>
            <a:endParaRPr lang="cs-CZ" b="1" smtClean="0"/>
          </a:p>
          <a:p>
            <a:r>
              <a:rPr lang="cs-CZ" smtClean="0"/>
              <a:t>Všechny vytvořené materiály jsou zdarma</a:t>
            </a:r>
            <a:endParaRPr lang="cs-CZ" b="1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Finanční gramotnost do škol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mtClean="0"/>
              <a:t>Zatraktivnit výuku finanční gramotnosti na ZŠ a SŠ</a:t>
            </a:r>
          </a:p>
          <a:p>
            <a:pPr lvl="0"/>
            <a:endParaRPr lang="cs-CZ" smtClean="0"/>
          </a:p>
          <a:p>
            <a:pPr lvl="0"/>
            <a:r>
              <a:rPr lang="cs-CZ" smtClean="0"/>
              <a:t>Postavit výukové materiály na zkušenostech</a:t>
            </a:r>
          </a:p>
          <a:p>
            <a:pPr lvl="0"/>
            <a:endParaRPr lang="cs-CZ" smtClean="0"/>
          </a:p>
          <a:p>
            <a:pPr lvl="0"/>
            <a:r>
              <a:rPr lang="cs-CZ" smtClean="0"/>
              <a:t>Poskytnout ucelené informace k tématu finanční gramotnosti</a:t>
            </a:r>
          </a:p>
          <a:p>
            <a:pPr lvl="0">
              <a:buNone/>
            </a:pPr>
            <a:endParaRPr lang="cs-CZ" smtClean="0"/>
          </a:p>
          <a:p>
            <a:r>
              <a:rPr lang="cs-CZ" smtClean="0"/>
              <a:t>Podílet se na prevenci předlužení</a:t>
            </a:r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Finanční gramotnost do škol - cíle</a:t>
            </a:r>
            <a:endParaRPr lang="cs-CZ"/>
          </a:p>
        </p:txBody>
      </p:sp>
      <p:pic>
        <p:nvPicPr>
          <p:cNvPr id="4" name="Obrázek 3" descr="MC9004105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4581128"/>
            <a:ext cx="2232248" cy="16853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Projekt „Předlužování a neodpovědné hospodaření“</a:t>
            </a:r>
          </a:p>
          <a:p>
            <a:endParaRPr lang="cs-CZ" smtClean="0"/>
          </a:p>
          <a:p>
            <a:r>
              <a:rPr lang="cs-CZ" smtClean="0"/>
              <a:t>Rrealizovaný v rámci činnosti DDM Chomutov</a:t>
            </a:r>
          </a:p>
          <a:p>
            <a:endParaRPr lang="cs-CZ" smtClean="0"/>
          </a:p>
          <a:p>
            <a:r>
              <a:rPr lang="cs-CZ" smtClean="0"/>
              <a:t>Zvýšit a upevnit finanční gramotnost žáků 7. a 8. tříd ZŠ</a:t>
            </a:r>
          </a:p>
          <a:p>
            <a:endParaRPr lang="cs-CZ" smtClean="0"/>
          </a:p>
          <a:p>
            <a:r>
              <a:rPr lang="cs-CZ" smtClean="0"/>
              <a:t>130 žáků 7. – 8. tříd</a:t>
            </a:r>
          </a:p>
          <a:p>
            <a:endParaRPr lang="cs-CZ" smtClean="0"/>
          </a:p>
          <a:p>
            <a:r>
              <a:rPr lang="cs-CZ" smtClean="0"/>
              <a:t>Úkol sestavit rodinný rozpočet</a:t>
            </a:r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 z praxe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ZŠ Heyrovskéh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3789040"/>
            <a:ext cx="2880320" cy="2160240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 z praxe</a:t>
            </a:r>
            <a:endParaRPr lang="cs-CZ"/>
          </a:p>
        </p:txBody>
      </p:sp>
      <p:pic>
        <p:nvPicPr>
          <p:cNvPr id="5" name="Obrázek 4" descr="FormatFactoryIMG_010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789040"/>
            <a:ext cx="2880320" cy="2160240"/>
          </a:xfrm>
          <a:prstGeom prst="rect">
            <a:avLst/>
          </a:prstGeom>
        </p:spPr>
      </p:pic>
      <p:pic>
        <p:nvPicPr>
          <p:cNvPr id="6" name="Obrázek 5" descr="FormatFactoryIMG_011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03648" y="1340768"/>
            <a:ext cx="2880320" cy="2160240"/>
          </a:xfrm>
          <a:prstGeom prst="rect">
            <a:avLst/>
          </a:prstGeom>
        </p:spPr>
      </p:pic>
      <p:pic>
        <p:nvPicPr>
          <p:cNvPr id="7" name="Obrázek 6" descr="FormatFactoryIMG_014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32040" y="1340768"/>
            <a:ext cx="2880320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hlinkClick r:id="rId2"/>
              </a:rPr>
              <a:t>http://digifolio.rvp.cz/view/view.php?id=2939</a:t>
            </a:r>
            <a:endParaRPr lang="cs-CZ" smtClean="0"/>
          </a:p>
          <a:p>
            <a:endParaRPr lang="cs-CZ" smtClean="0"/>
          </a:p>
          <a:p>
            <a:r>
              <a:rPr lang="cs-CZ" smtClean="0">
                <a:hlinkClick r:id="rId3"/>
              </a:rPr>
              <a:t>http://www.financnigramotnostdoskol.cz/</a:t>
            </a:r>
            <a:endParaRPr lang="cs-CZ" smtClean="0"/>
          </a:p>
          <a:p>
            <a:endParaRPr lang="cs-CZ" smtClean="0"/>
          </a:p>
          <a:p>
            <a:r>
              <a:rPr lang="cs-CZ" smtClean="0">
                <a:hlinkClick r:id="rId4"/>
              </a:rPr>
              <a:t>http://www.rodicevitani.cz/pro-rodice/proc-je-dulezite-ucit-financni-gramotnost/</a:t>
            </a:r>
            <a:endParaRPr lang="cs-CZ" smtClean="0"/>
          </a:p>
          <a:p>
            <a:pPr>
              <a:buNone/>
            </a:pPr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Použité zdroje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</TotalTime>
  <Words>166</Words>
  <Application>Microsoft Office PowerPoint</Application>
  <PresentationFormat>Předvádění na obrazovce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FINANČNÍ GRAMOTNOST</vt:lpstr>
      <vt:lpstr>Současná situace</vt:lpstr>
      <vt:lpstr>Finanční gramotnost</vt:lpstr>
      <vt:lpstr>Finanční gramotnost do škol</vt:lpstr>
      <vt:lpstr>Finanční gramotnost do škol - cíle</vt:lpstr>
      <vt:lpstr>Příklad z praxe</vt:lpstr>
      <vt:lpstr>Příklad z praxe</vt:lpstr>
      <vt:lpstr>Použité 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GRAMOTNOST</dc:title>
  <dc:creator>uživatel</dc:creator>
  <cp:lastModifiedBy>I5-750</cp:lastModifiedBy>
  <cp:revision>15</cp:revision>
  <dcterms:created xsi:type="dcterms:W3CDTF">2013-10-28T19:44:10Z</dcterms:created>
  <dcterms:modified xsi:type="dcterms:W3CDTF">2014-01-07T14:28:02Z</dcterms:modified>
</cp:coreProperties>
</file>