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7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76697B-3F79-4762-A2CA-A92954801C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44FE29-B2FA-4575-B0CF-D1B04D6D47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1768AD-683F-48C3-B144-C47E1FD6145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935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DEBD7C-5DE5-4120-A1C2-96B7D678B5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616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616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7425" cy="12604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77C4BF-FAF9-4DC4-970A-DE11923E37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FB0C24-EC80-4BCE-B99E-4589FB33A8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F6D4DB-56E5-42F9-A02F-A434517AB75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2E357D-1D7D-4180-8AFF-DE313E3B34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C1BB56-DA15-4220-98E0-2AEF056BD4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EBEF95-161A-42A9-A496-470CFF8F65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80F9A5-B53D-4155-A6BE-0AC5C1FB3A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F343295-FBD4-4DE2-8AA2-515E809E466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93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ŽIVOT S HVĚZDOU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950" y="1260475"/>
            <a:ext cx="5705475" cy="570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732088" y="538163"/>
            <a:ext cx="8609012" cy="1262062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Perzekuce</a:t>
            </a:r>
            <a:r>
              <a:rPr lang="cs-CZ"/>
              <a:t/>
            </a:r>
            <a:br>
              <a:rPr lang="cs-CZ"/>
            </a:br>
            <a:endParaRPr lang="cs-CZ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6375" y="2519363"/>
            <a:ext cx="8772525" cy="4937125"/>
          </a:xfrm>
          <a:ln/>
        </p:spPr>
        <p:txBody>
          <a:bodyPr tIns="22680"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Antisemitismus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Xenofobie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Ghetto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Holocaust (Šoa)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-182563"/>
            <a:ext cx="8609013" cy="1262063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Norimberské zákony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7375" y="844550"/>
            <a:ext cx="8772525" cy="617537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Zákon o říšském občanství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§ 2 stanovil, že „říšským občanem je jen státní příslušník německé krve nebo krve podobného charakteru“. Říšské občanství se získávalo udělením dekretu o říšském občanství.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V zákoně o ochraně krve bylo mimo jiné stanoveno: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§ 1: Sňatky mezi Židy a státními příslušníky německé krve nebo krve podobného charakteru jsou zakázány. Uzavřená manželství jsou neplatná, i když byla uzavřena v zahraničí.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§ 2: Mimomanželský styk mezi Židy a státními příslušníky německé krve nebo krve podobného charakteru je zakázán.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§ 3: Židé nesmějí zaměstnávat ve své domácnosti ženské státní příslušnice německé krve nebo krve podobného charakteru mladší 45 let.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§ 4: Židům je zakázáno vyvěšovat říšskou státní vlajku či užívat jejích barev.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V následujících paragrafech pak byly uvedeny přísné tresty pro ty, kteří by překročili ustanovení nových zákonů; hrozilo jim vězení či dokonce káznice.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357188"/>
            <a:ext cx="10080625" cy="1262062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cs-CZ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Projekt – ŽIDOVSKÉ MĚSTEČKO V BOSKOVICÍCH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013" y="1901825"/>
            <a:ext cx="8772525" cy="4937125"/>
          </a:xfrm>
          <a:ln/>
        </p:spPr>
        <p:txBody>
          <a:bodyPr tIns="20160"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Úvodní hodina, seznámení žáků s realizací projektu, příprava exkurze do židovského městečka v Boskovicích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Pojmy: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judaismus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synagoga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Talmud a Starý zákon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rabín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židovské svátky a tradice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sedmiramenný svícen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2928938"/>
            <a:ext cx="4840287" cy="373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8609012" cy="1262062"/>
          </a:xfrm>
          <a:ln/>
        </p:spPr>
        <p:txBody>
          <a:bodyPr tIns="3528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Židé v Boskovicích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800225"/>
            <a:ext cx="8772525" cy="4937125"/>
          </a:xfrm>
          <a:ln/>
        </p:spPr>
        <p:txBody>
          <a:bodyPr tIns="20160"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Historie židovské obce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44825"/>
            <a:ext cx="3132137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79388"/>
            <a:ext cx="4257675" cy="276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060700"/>
            <a:ext cx="3167063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060700"/>
            <a:ext cx="3240087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2063"/>
          </a:xfrm>
          <a:ln/>
        </p:spPr>
        <p:txBody>
          <a:bodyPr tIns="21168"/>
          <a:lstStyle/>
          <a:p>
            <a:endParaRPr 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94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9363"/>
            <a:ext cx="575945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40313"/>
            <a:ext cx="575945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60363"/>
            <a:ext cx="3959225" cy="663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360363"/>
            <a:ext cx="8609012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/>
              <a:t>Synagoga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9225"/>
            <a:ext cx="521970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39750"/>
            <a:ext cx="485933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9750"/>
            <a:ext cx="521970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959225"/>
            <a:ext cx="4859338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361950"/>
            <a:ext cx="8609012" cy="1262063"/>
          </a:xfrm>
          <a:ln/>
        </p:spPr>
        <p:txBody>
          <a:bodyPr tIns="2293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Významní obyvatelé, židovský hřbitov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0363" y="534988"/>
            <a:ext cx="7740651" cy="6305550"/>
          </a:xfrm>
          <a:ln/>
        </p:spPr>
        <p:txBody>
          <a:bodyPr tIns="11340"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PROHLÍDKOVÉ OKRUHY ŽIDOVSKOU ČTVRTÍ BOSKOVICE S  PRŮVODCEM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I. KRÁTKÝ OKRUH 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- procházka židovskou čtvrtí s výkladem o historii a životě židů v Boskovicích a informacemi o významných židovských stavbách.      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Délka prohlídky: cca 45 minut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Cena prohlídky: 35 Kč/os., děti, studenti, důchodci, ZTP 20 Kč/os., cizojazyčný výklad 65 a 35 Kč/os.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II. OKRUH s NÁVŠTĚVOU INTERIÉRU PAMÁTEK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- procházka židovskou čtvrtí s výkladem o historii a životě židů v Boskovicích s návštěvou synagogy maior a židovské rituální lázně mikve.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Délka prohlídky: cca 90 minut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Cena prohlídky: 65 Kč/os., děti, studenti, důchodci, ZTP 50 Kč/os., cizojazyčný výklad 100 Kč, 75 Kč/os.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III. "KOMPLETNÍ" OKRUH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- procházka židovskou čtvrtí s výkladem o historii a životě židů v Boskovicích s návštěvou synagogy maior, židovské rituální lázně mikve a židovského hřbitova.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Délka prohlídky: cca 120 minut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Cena prohlídky: 75 Kč/os., děti, studenti, důchodci, ZTP 60 Kč/os., cizojazyčný výklad 120 Kč, 100 Kč/os.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179388"/>
            <a:ext cx="2519363" cy="684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Realizace projektu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 tIns="20160"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Shrnutí exkurze v bodech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Návštěva matriky v Boskovicích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Odsun Židů za německé okupace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Rozhovor s pamětníky/ přeživšími koncentrační tábory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Zadání, podmínky, čas na zpracování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1x týdně konzultační hodina s učitelem (pomoc při vypracování projektu)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3200"/>
              <a:t>Veřejná prezentace výsledného projektu pro žáky druhého stupně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-zmizelí sousedé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Prezentace-zmizelí sousedé</Template>
  <TotalTime>0</TotalTime>
  <Words>447</Words>
  <Application>Microsoft Office PowerPoint</Application>
  <PresentationFormat>Vlastní</PresentationFormat>
  <Paragraphs>52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Microsoft YaHei</vt:lpstr>
      <vt:lpstr>Lucida Sans Unicode</vt:lpstr>
      <vt:lpstr>Wingdings</vt:lpstr>
      <vt:lpstr>Prezentace-zmizelí sousedé</vt:lpstr>
      <vt:lpstr>Motiv sady Office</vt:lpstr>
      <vt:lpstr>ŽIVOT S HVĚZDOU</vt:lpstr>
      <vt:lpstr>Perzekuce </vt:lpstr>
      <vt:lpstr>Norimberské zákony</vt:lpstr>
      <vt:lpstr>Projekt – ŽIDOVSKÉ MĚSTEČKO V BOSKOVICÍCH</vt:lpstr>
      <vt:lpstr>Židé v Boskovicích</vt:lpstr>
      <vt:lpstr>Snímek 6</vt:lpstr>
      <vt:lpstr>Synagoga</vt:lpstr>
      <vt:lpstr>Významní obyvatelé, židovský hřbitov</vt:lpstr>
      <vt:lpstr>Realizace projektu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S HVĚZDOU</dc:title>
  <dc:creator>I5-750</dc:creator>
  <cp:lastModifiedBy>I5-750</cp:lastModifiedBy>
  <cp:revision>1</cp:revision>
  <cp:lastPrinted>1601-01-01T00:00:00Z</cp:lastPrinted>
  <dcterms:created xsi:type="dcterms:W3CDTF">2014-01-07T14:24:46Z</dcterms:created>
  <dcterms:modified xsi:type="dcterms:W3CDTF">2014-01-07T14:25:30Z</dcterms:modified>
</cp:coreProperties>
</file>