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12C6-2E02-4174-AA6D-35AAB2DF7120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504-028F-46A9-8B2D-D7136A2C57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12C6-2E02-4174-AA6D-35AAB2DF7120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504-028F-46A9-8B2D-D7136A2C57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12C6-2E02-4174-AA6D-35AAB2DF7120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504-028F-46A9-8B2D-D7136A2C57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12C6-2E02-4174-AA6D-35AAB2DF7120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504-028F-46A9-8B2D-D7136A2C57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12C6-2E02-4174-AA6D-35AAB2DF7120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504-028F-46A9-8B2D-D7136A2C57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12C6-2E02-4174-AA6D-35AAB2DF7120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504-028F-46A9-8B2D-D7136A2C57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12C6-2E02-4174-AA6D-35AAB2DF7120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504-028F-46A9-8B2D-D7136A2C57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12C6-2E02-4174-AA6D-35AAB2DF7120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504-028F-46A9-8B2D-D7136A2C57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12C6-2E02-4174-AA6D-35AAB2DF7120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504-028F-46A9-8B2D-D7136A2C57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12C6-2E02-4174-AA6D-35AAB2DF7120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504-028F-46A9-8B2D-D7136A2C57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12C6-2E02-4174-AA6D-35AAB2DF7120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504-028F-46A9-8B2D-D7136A2C57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FA112C6-2E02-4174-AA6D-35AAB2DF7120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3CB0504-028F-46A9-8B2D-D7136A2C57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Zmizelí sousedé</a:t>
            </a:r>
            <a:endParaRPr lang="cs-CZ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2249513"/>
            <a:ext cx="3607296" cy="432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414973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692696"/>
            <a:ext cx="7924800" cy="5022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Význam pro vztah dvou generací:</a:t>
            </a:r>
          </a:p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 mj. přináší vzájemné neformální setkání nejstarší a nejmladší generace.</a:t>
            </a:r>
          </a:p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 zmírňuje utrpení, výčitky a bolest té nejstarší generace.</a:t>
            </a: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Desatero projektu:</a:t>
            </a:r>
          </a:p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Nenechte se odradit od těch, kteří Vás od projektu odrazují.</a:t>
            </a:r>
          </a:p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Nenechte se odradit ani prvotním nedostatkem materiálů a informací.</a:t>
            </a:r>
          </a:p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Všechny materiály kopírujte v nejkvalitnější verzi.</a:t>
            </a:r>
          </a:p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Jakmile informaci získáte, zapište si ji.</a:t>
            </a:r>
          </a:p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Nestyďte se, zapsat i Vaše pocity.</a:t>
            </a:r>
          </a:p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Zaznamenejte i negativní reakce lidí.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598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692696"/>
            <a:ext cx="7924800" cy="5022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Závěr: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Studenti a žáci získávají nezprostředkované informace postupně a přiměřeně jejich věku, zralosti a schopnosti chápat.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Autorům jde o připomenutí památky zapomenutých osudů prezentacemi a navazujícími aktivitami ve škole, obci, na celostátní a mezinárodní úrovni.</a:t>
            </a:r>
          </a:p>
          <a:p>
            <a:pPr marL="0" indent="0">
              <a:buNone/>
            </a:pP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Tento projekt je společenským fenoménem České republiky.</a:t>
            </a:r>
          </a:p>
        </p:txBody>
      </p:sp>
    </p:spTree>
    <p:extLst>
      <p:ext uri="{BB962C8B-B14F-4D97-AF65-F5344CB8AC3E}">
        <p14:creationId xmlns:p14="http://schemas.microsoft.com/office/powerpoint/2010/main" xmlns="" val="19294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692696"/>
            <a:ext cx="7924800" cy="5022304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 vznikl v roce 1999 ve Vzdělávacím a kulturním centru Židovského muzea v Praze.</a:t>
            </a:r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 roku 2004 projekt finančně a metodicky podporuje občanské sdružení Zapomenutí.</a:t>
            </a:r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Výstava  Zmizelí sousedé a její druhá fáze Pocta dětským obětem holocaustu spolu s doprovodnými materiály putuje v současné době jako součást vzdělávacího projektu po České republice i v zahraničí (Slovensko, Itálie, Německo, Velká Británie, USA, Kanada).</a:t>
            </a:r>
          </a:p>
        </p:txBody>
      </p:sp>
    </p:spTree>
    <p:extLst>
      <p:ext uri="{BB962C8B-B14F-4D97-AF65-F5344CB8AC3E}">
        <p14:creationId xmlns:p14="http://schemas.microsoft.com/office/powerpoint/2010/main" xmlns="" val="102115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692696"/>
            <a:ext cx="7924800" cy="5022304"/>
          </a:xfrm>
        </p:spPr>
        <p:txBody>
          <a:bodyPr/>
          <a:lstStyle/>
          <a:p>
            <a:pPr marL="0" indent="0">
              <a:buNone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Cílem projektu je nabídnout možnost formulovat nové otázky.</a:t>
            </a:r>
          </a:p>
          <a:p>
            <a:pPr marL="0" indent="0">
              <a:buNone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Jde o otázky týkající se osudu lidí, kteří byli součástí společenského života českých a moravských obcí a náhle zmizeli především v době druhé světové války z bezprostředního sousedství předchozích generací.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3590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620688"/>
            <a:ext cx="7924800" cy="5094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Anotace projektu:</a:t>
            </a:r>
          </a:p>
          <a:p>
            <a:pPr marL="0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 Zmizelí sousedé vybízí mladé lidi k pátrání po sousedech, kteří z jejich nejbližšího okolí zmizeli převážně v období druhé světové války na základě postupně uplatňovaných Norimberských zákonů.</a:t>
            </a:r>
          </a:p>
          <a:p>
            <a:pPr marL="0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 je metodickou inspirací, jak zpracovat období holocaustu v souladu s Rámcovým vzdělávacím programem MŠMT.</a:t>
            </a:r>
          </a:p>
          <a:p>
            <a:pPr marL="0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Tento projekt je reprezentativní příklad projektového vyučování, MŠMT jej podporuje mj. jako nástroj k dosažení klíčových kompetencí.</a:t>
            </a:r>
          </a:p>
          <a:p>
            <a:pPr marL="0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 Zmizelí sousedé byl v listopadu 2008 oficiálně oceněn Zlatou hvězdou Evropské komise jako inspirativní příklad aktivního občanství.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958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476672"/>
            <a:ext cx="7924800" cy="5238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Přehled vývoje projektu: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První sborník by vydán v říjnu 2000.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Autoři příspěvků byli přijati na Pražském hradě a oceněni Arnoštem Lustigem.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První film byl vysílán ČT1 v roce 2001.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 červnu 2004 byli noví účastníci projektu oceněni na mezinárodním setkání Deborou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Lipstadt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Arnoštem Lustigem a ředitelem Židovského muzea v Praze Leo Pavlátem.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261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692696"/>
            <a:ext cx="7924800" cy="5022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Partnery projektu jsou:</a:t>
            </a:r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Památník Terezín, Institut Terezínské iniciativy, Terezínská iniciativa, Židovská obec v Praze, Federace židovských obcí v České republice.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podpora:</a:t>
            </a:r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Ministerstvo školství, mládeže a tělovýchovy, Ministerstvo kultury České republiky, Česká rada pro oběti nacismu, Nadační fond obětem holocaustu, Městská část Praha 1, Magistrát hlavního města Prahy.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826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620688"/>
            <a:ext cx="7924800" cy="5094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fáze projektu: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První fáze projektu je zaměřená obecně na pátrání po idech z nejbližšího okolí označených norimberskými zákony jako židé a jejich osudech před, během a těsně po druhé světové válce.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Druhá fáze projektu se nazývá Pocta dětským obětem holocaustu. Autorské žákovské a studentské práce zaměřené především na zmizelé židovské spolužáky, děti a mladé lidi z nejbližšího okolí.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5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692696"/>
            <a:ext cx="7924800" cy="50223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Náměty:</a:t>
            </a:r>
          </a:p>
          <a:p>
            <a:pPr>
              <a:buAutoNum type="arabicPeriod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Svědectví pamětníků a svědků událostí té doby.</a:t>
            </a:r>
          </a:p>
          <a:p>
            <a:pPr>
              <a:buAutoNum type="arabicPeriod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Obecné údaje.</a:t>
            </a:r>
          </a:p>
          <a:p>
            <a:pPr>
              <a:buAutoNum type="arabicPeriod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Údaje čerpané z písemných materiálů.</a:t>
            </a:r>
          </a:p>
          <a:p>
            <a:pPr>
              <a:buAutoNum type="arabicPeriod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Nezapomeňte!</a:t>
            </a:r>
          </a:p>
          <a:p>
            <a:pPr>
              <a:buAutoNum type="arabicPeriod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Osobní přístup a originální pohled autorů.</a:t>
            </a:r>
          </a:p>
          <a:p>
            <a:pPr>
              <a:buAutoNum type="arabicPeriod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Důležité jsou regionální prameny.</a:t>
            </a:r>
          </a:p>
          <a:p>
            <a:pPr>
              <a:buAutoNum type="arabicPeriod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Regionální tisk.</a:t>
            </a:r>
          </a:p>
          <a:p>
            <a:pPr>
              <a:buAutoNum type="arabicPeriod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Okresní nebo školní archívy.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9565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692696"/>
            <a:ext cx="7924800" cy="5022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Výstupy:</a:t>
            </a:r>
          </a:p>
          <a:p>
            <a:pPr marL="0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Práce by měla mít rozsah minimálně 7, maximálně 30 stran včetně příloh.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Obsah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Úvod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Vlastní text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Použité prameny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Jmenný rejstřík</a:t>
            </a:r>
          </a:p>
          <a:p>
            <a:pPr>
              <a:buFontTx/>
              <a:buChar char="-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Důležitější než forma je obsah!</a:t>
            </a:r>
          </a:p>
        </p:txBody>
      </p:sp>
    </p:spTree>
    <p:extLst>
      <p:ext uri="{BB962C8B-B14F-4D97-AF65-F5344CB8AC3E}">
        <p14:creationId xmlns:p14="http://schemas.microsoft.com/office/powerpoint/2010/main" xmlns="" val="196485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43</TotalTime>
  <Words>591</Words>
  <Application>Microsoft Office PowerPoint</Application>
  <PresentationFormat>Předvádění na obrazovce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Horizont</vt:lpstr>
      <vt:lpstr>Zmizelí sousedé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Zmizelí sousedé</dc:title>
  <dc:creator>Tereza</dc:creator>
  <cp:lastModifiedBy>I5-750</cp:lastModifiedBy>
  <cp:revision>6</cp:revision>
  <dcterms:created xsi:type="dcterms:W3CDTF">2013-10-22T18:26:01Z</dcterms:created>
  <dcterms:modified xsi:type="dcterms:W3CDTF">2014-01-07T14:34:54Z</dcterms:modified>
</cp:coreProperties>
</file>