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00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53754E1-B2DA-44CA-A8AF-C087B67D0C18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4584509-7E6B-422F-AE13-38B9F679F3A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/>
              <a:t>Аудиолингвальный метод</a:t>
            </a:r>
            <a:br>
              <a:rPr lang="az-Cyrl-A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09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3600" dirty="0" smtClean="0"/>
              <a:t>= </a:t>
            </a:r>
            <a:r>
              <a:rPr lang="ru-RU" sz="3600" dirty="0" smtClean="0"/>
              <a:t>метод </a:t>
            </a:r>
            <a:r>
              <a:rPr lang="ru-RU" sz="3600" dirty="0"/>
              <a:t>обучения устной иноязычной речи, в основе которого лежит многократное прослушивание и проговаривание речевых образцов. При таком методе идет опора на слуховой канал восприятия</a:t>
            </a:r>
            <a:r>
              <a:rPr lang="ru-RU" sz="3600" dirty="0" smtClean="0"/>
              <a:t>.</a:t>
            </a:r>
            <a:endParaRPr lang="cs-CZ" sz="3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/>
              <a:t>Аудиолингвальный </a:t>
            </a:r>
            <a:r>
              <a:rPr lang="az-Cyrl-AZ" b="1" dirty="0" smtClean="0"/>
              <a:t>метод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12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cs-CZ" dirty="0" smtClean="0"/>
          </a:p>
          <a:p>
            <a:r>
              <a:rPr lang="ru-RU" dirty="0"/>
              <a:t>представляет собой обновленную модификацию прямого метода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ru-RU" dirty="0"/>
              <a:t>лингвист-структуралист Ч.Фриз и методист Р.Ладо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ru-RU" dirty="0"/>
              <a:t>лингвист Л.</a:t>
            </a:r>
            <a:r>
              <a:rPr lang="cs-CZ" dirty="0"/>
              <a:t> </a:t>
            </a:r>
            <a:r>
              <a:rPr lang="ru-RU" dirty="0" smtClean="0"/>
              <a:t>Блумфилд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ru-RU" dirty="0"/>
              <a:t> возник в США во время Второй Мировой </a:t>
            </a:r>
            <a:r>
              <a:rPr lang="ru-RU" dirty="0" smtClean="0"/>
              <a:t>войны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az-Cyrl-AZ" dirty="0"/>
              <a:t> </a:t>
            </a:r>
            <a:r>
              <a:rPr lang="az-Cyrl-AZ" dirty="0" smtClean="0"/>
              <a:t>освоени</a:t>
            </a:r>
            <a:r>
              <a:rPr lang="cs-CZ" dirty="0" smtClean="0"/>
              <a:t>e</a:t>
            </a:r>
            <a:r>
              <a:rPr lang="az-Cyrl-AZ" dirty="0" smtClean="0"/>
              <a:t> </a:t>
            </a:r>
            <a:r>
              <a:rPr lang="az-Cyrl-AZ" dirty="0"/>
              <a:t>языковых </a:t>
            </a:r>
            <a:r>
              <a:rPr lang="az-Cyrl-AZ" dirty="0" smtClean="0"/>
              <a:t>структур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/>
              <a:t>Аудиолингвальный метод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17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Была разработана система упражнений, которые делились на подготовительного типа и творческие:</a:t>
            </a:r>
          </a:p>
          <a:p>
            <a:pPr marL="45720" indent="0">
              <a:buNone/>
            </a:pPr>
            <a:r>
              <a:rPr lang="ru-RU" b="1" i="1" dirty="0"/>
              <a:t>1)</a:t>
            </a:r>
            <a:r>
              <a:rPr lang="ru-RU" dirty="0"/>
              <a:t>        восприятие речи на слух;</a:t>
            </a:r>
          </a:p>
          <a:p>
            <a:pPr marL="45720" indent="0">
              <a:buNone/>
            </a:pPr>
            <a:r>
              <a:rPr lang="ru-RU" b="1" i="1" dirty="0"/>
              <a:t>2)</a:t>
            </a:r>
            <a:r>
              <a:rPr lang="ru-RU" dirty="0"/>
              <a:t>        запоминание путем имитации;</a:t>
            </a:r>
          </a:p>
          <a:p>
            <a:pPr marL="45720" indent="0">
              <a:buNone/>
            </a:pPr>
            <a:r>
              <a:rPr lang="ru-RU" b="1" i="1" dirty="0"/>
              <a:t>3)</a:t>
            </a:r>
            <a:r>
              <a:rPr lang="ru-RU" dirty="0"/>
              <a:t>        подстановка;</a:t>
            </a:r>
          </a:p>
          <a:p>
            <a:pPr marL="45720" indent="0">
              <a:buNone/>
            </a:pPr>
            <a:r>
              <a:rPr lang="ru-RU" b="1" i="1" dirty="0"/>
              <a:t>4)</a:t>
            </a:r>
            <a:r>
              <a:rPr lang="ru-RU" dirty="0"/>
              <a:t>        трансформация;</a:t>
            </a:r>
          </a:p>
          <a:p>
            <a:pPr marL="45720" indent="0">
              <a:buNone/>
            </a:pPr>
            <a:r>
              <a:rPr lang="ru-RU" b="1" i="1" dirty="0"/>
              <a:t>5)</a:t>
            </a:r>
            <a:r>
              <a:rPr lang="ru-RU" dirty="0"/>
              <a:t>        ответы на вопросы;</a:t>
            </a:r>
          </a:p>
          <a:p>
            <a:pPr marL="45720" indent="0">
              <a:buNone/>
            </a:pPr>
            <a:r>
              <a:rPr lang="ru-RU" b="1" i="1" dirty="0"/>
              <a:t>6)</a:t>
            </a:r>
            <a:r>
              <a:rPr lang="ru-RU" dirty="0"/>
              <a:t>        заполнение пропусков;</a:t>
            </a:r>
          </a:p>
          <a:p>
            <a:pPr marL="45720" indent="0">
              <a:buNone/>
            </a:pPr>
            <a:r>
              <a:rPr lang="ru-RU" b="1" i="1" dirty="0"/>
              <a:t>7)</a:t>
            </a:r>
            <a:r>
              <a:rPr lang="ru-RU" dirty="0"/>
              <a:t>        расширение предложений;</a:t>
            </a:r>
          </a:p>
          <a:p>
            <a:pPr marL="45720" indent="0">
              <a:buNone/>
            </a:pPr>
            <a:r>
              <a:rPr lang="ru-RU" b="1" i="1" dirty="0"/>
              <a:t>8)</a:t>
            </a:r>
            <a:r>
              <a:rPr lang="ru-RU" dirty="0"/>
              <a:t>        объединение предложений;</a:t>
            </a:r>
          </a:p>
          <a:p>
            <a:pPr marL="45720" indent="0">
              <a:buNone/>
            </a:pPr>
            <a:r>
              <a:rPr lang="ru-RU" b="1" i="1" dirty="0"/>
              <a:t>9)</a:t>
            </a:r>
            <a:r>
              <a:rPr lang="ru-RU" dirty="0"/>
              <a:t>        свободная беседа;</a:t>
            </a:r>
          </a:p>
          <a:p>
            <a:pPr marL="45720" indent="0">
              <a:buNone/>
            </a:pPr>
            <a:r>
              <a:rPr lang="ru-RU" b="1" i="1" dirty="0"/>
              <a:t>10)</a:t>
            </a:r>
            <a:r>
              <a:rPr lang="ru-RU" dirty="0"/>
              <a:t>   </a:t>
            </a:r>
            <a:r>
              <a:rPr lang="ru-RU"/>
              <a:t> </a:t>
            </a:r>
            <a:r>
              <a:rPr lang="ru-RU" smtClean="0"/>
              <a:t>сочинение</a:t>
            </a:r>
            <a:endParaRPr lang="ru-RU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/>
              <a:t>Аудиолингвальный метод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401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24</TotalTime>
  <Words>66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Mřížka</vt:lpstr>
      <vt:lpstr>Аудиолингвальный метод </vt:lpstr>
      <vt:lpstr>Аудиолингвальный метод</vt:lpstr>
      <vt:lpstr>Аудиолингвальный метод</vt:lpstr>
      <vt:lpstr>Аудиолингвальный метод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Аудиолингвальный метод</dc:title>
  <dc:creator>Tita</dc:creator>
  <cp:lastModifiedBy>Reneé</cp:lastModifiedBy>
  <cp:revision>3</cp:revision>
  <dcterms:created xsi:type="dcterms:W3CDTF">2013-11-04T18:03:52Z</dcterms:created>
  <dcterms:modified xsi:type="dcterms:W3CDTF">2013-11-17T21:06:19Z</dcterms:modified>
</cp:coreProperties>
</file>