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9" r:id="rId4"/>
    <p:sldId id="270" r:id="rId5"/>
    <p:sldId id="271" r:id="rId6"/>
    <p:sldId id="272" r:id="rId7"/>
    <p:sldId id="273" r:id="rId8"/>
    <p:sldId id="274" r:id="rId9"/>
    <p:sldId id="258" r:id="rId10"/>
    <p:sldId id="259" r:id="rId11"/>
    <p:sldId id="268" r:id="rId12"/>
    <p:sldId id="264" r:id="rId13"/>
    <p:sldId id="265" r:id="rId14"/>
    <p:sldId id="260" r:id="rId15"/>
    <p:sldId id="261" r:id="rId16"/>
    <p:sldId id="267" r:id="rId17"/>
    <p:sldId id="266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>
        <p:scale>
          <a:sx n="70" d="100"/>
          <a:sy n="70" d="100"/>
        </p:scale>
        <p:origin x="-2184" y="-8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C36DE49-1E62-4F1C-8F16-EF02DAE161F4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5B5CE2F-C657-43D5-8A3F-9DF91C9A09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DE49-1E62-4F1C-8F16-EF02DAE161F4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CE2F-C657-43D5-8A3F-9DF91C9A09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DE49-1E62-4F1C-8F16-EF02DAE161F4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CE2F-C657-43D5-8A3F-9DF91C9A09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36DE49-1E62-4F1C-8F16-EF02DAE161F4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5B5CE2F-C657-43D5-8A3F-9DF91C9A09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C36DE49-1E62-4F1C-8F16-EF02DAE161F4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5B5CE2F-C657-43D5-8A3F-9DF91C9A09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DE49-1E62-4F1C-8F16-EF02DAE161F4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CE2F-C657-43D5-8A3F-9DF91C9A09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DE49-1E62-4F1C-8F16-EF02DAE161F4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CE2F-C657-43D5-8A3F-9DF91C9A09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36DE49-1E62-4F1C-8F16-EF02DAE161F4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B5CE2F-C657-43D5-8A3F-9DF91C9A09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DE49-1E62-4F1C-8F16-EF02DAE161F4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CE2F-C657-43D5-8A3F-9DF91C9A09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36DE49-1E62-4F1C-8F16-EF02DAE161F4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5B5CE2F-C657-43D5-8A3F-9DF91C9A09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36DE49-1E62-4F1C-8F16-EF02DAE161F4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B5CE2F-C657-43D5-8A3F-9DF91C9A09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C36DE49-1E62-4F1C-8F16-EF02DAE161F4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5B5CE2F-C657-43D5-8A3F-9DF91C9A098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z/url?sa=i&amp;rct=j&amp;q=&amp;esrc=s&amp;frm=1&amp;source=images&amp;cd=&amp;cad=rja&amp;docid=ZDBRtUmrxcy44M&amp;tbnid=CKJFKMEttSg4jM:&amp;ved=0CAUQjRw&amp;url=http://www.czech-books.com/catalog/all/books_sale/ev%C5%BEen_on%C4%9Bgin_jevgenij_on%C4%9Bgin&amp;ei=mSRNUrHXBYjPtAbU-oDgAw&amp;bvm=bv.53537100,d.d2k&amp;psig=AFQjCNGPrlhHjdc76l4s9EPPfLoHxJQrpw&amp;ust=1380873690421897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z/url?sa=i&amp;rct=j&amp;q=&amp;esrc=s&amp;frm=1&amp;source=images&amp;cd=&amp;cad=rja&amp;docid=NT5CzMWJHMGvuM&amp;tbnid=bdO6wvGvlxmwpM:&amp;ved=0CAUQjRw&amp;url=http://cs.wikipedia.org/wiki/Ev%C5%BEen_On%C4%9Bgin&amp;ei=_CRNUoz5EMqitAbv_oHQDQ&amp;bvm=bv.53537100,d.d2k&amp;psig=AFQjCNGPrlhHjdc76l4s9EPPfLoHxJQrpw&amp;ust=1380873690421897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5%D0%B2%D0%B3%D0%B5%D0%BD%D0%B8%D0%B9_%D0%9E%D0%BD%D0%B5%D0%B3%D0%B8%D0%BD" TargetMode="External"/><Relationship Id="rId2" Type="http://schemas.openxmlformats.org/officeDocument/2006/relationships/hyperlink" Target="http://ctenari.blog.cz/1201/eugen-onegin-alexandr-sergejevic-puski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ushkin.niv.ru/pushkin/bio/biografiya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z/url?sa=i&amp;rct=j&amp;q=&amp;esrc=s&amp;frm=1&amp;source=images&amp;cd=&amp;cad=rja&amp;docid=ZDBRtUmrxcy44M&amp;tbnid=CKJFKMEttSg4jM:&amp;ved=0CAUQjRw&amp;url=http://www.czech-books.com/catalog/all/books_sale/ev%C5%BEen_on%C4%9Bgin_jevgenij_on%C4%9Bgin&amp;ei=mSRNUrHXBYjPtAbU-oDgAw&amp;bvm=bv.53537100,d.d2k&amp;psig=AFQjCNGPrlhHjdc76l4s9EPPfLoHxJQrpw&amp;ust=138087369042189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1628800"/>
            <a:ext cx="6048672" cy="1470025"/>
          </a:xfrm>
        </p:spPr>
        <p:txBody>
          <a:bodyPr>
            <a:noAutofit/>
          </a:bodyPr>
          <a:lstStyle/>
          <a:p>
            <a:r>
              <a:rPr lang="ru-RU" sz="6000" dirty="0" smtClean="0"/>
              <a:t>Александр Сергеевич Пушкин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987824" y="4509120"/>
            <a:ext cx="4968552" cy="1656184"/>
          </a:xfrm>
        </p:spPr>
        <p:txBody>
          <a:bodyPr>
            <a:normAutofit fontScale="85000" lnSpcReduction="20000"/>
          </a:bodyPr>
          <a:lstStyle/>
          <a:p>
            <a:r>
              <a:rPr lang="ru-RU" sz="6600" dirty="0" smtClean="0"/>
              <a:t>Евгений </a:t>
            </a:r>
            <a:endParaRPr lang="cs-CZ" sz="6600" dirty="0" smtClean="0"/>
          </a:p>
          <a:p>
            <a:r>
              <a:rPr lang="ru-RU" sz="6600" dirty="0" smtClean="0"/>
              <a:t>Онегин</a:t>
            </a:r>
            <a:endParaRPr lang="cs-CZ" sz="6600" dirty="0"/>
          </a:p>
        </p:txBody>
      </p:sp>
      <p:pic>
        <p:nvPicPr>
          <p:cNvPr id="10242" name="Picture 2" descr="http://www.czech-books.com/files/imagecache/product/files/evzenOnegin_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36327" y="2780928"/>
            <a:ext cx="2707674" cy="4077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/>
              <a:t>Главная тема</a:t>
            </a:r>
            <a:endParaRPr lang="cs-CZ" sz="4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ru-RU" sz="3000" b="1" dirty="0" smtClean="0"/>
              <a:t>роман  в стихах</a:t>
            </a:r>
            <a:endParaRPr lang="cs-CZ" sz="3000" b="1" dirty="0" smtClean="0"/>
          </a:p>
          <a:p>
            <a:pPr>
              <a:buNone/>
            </a:pPr>
            <a:endParaRPr lang="cs-CZ" sz="3000" dirty="0" smtClean="0"/>
          </a:p>
          <a:p>
            <a:r>
              <a:rPr lang="ru-RU" sz="3000" dirty="0" smtClean="0"/>
              <a:t>русское общевство в </a:t>
            </a:r>
            <a:r>
              <a:rPr lang="cs-CZ" sz="3000" dirty="0" smtClean="0"/>
              <a:t>19. </a:t>
            </a:r>
            <a:r>
              <a:rPr lang="ru-RU" sz="3000" dirty="0" smtClean="0"/>
              <a:t>веке</a:t>
            </a:r>
            <a:endParaRPr lang="cs-CZ" sz="3000" dirty="0" smtClean="0"/>
          </a:p>
          <a:p>
            <a:pPr>
              <a:buNone/>
            </a:pPr>
            <a:endParaRPr lang="cs-CZ" sz="3000" dirty="0" smtClean="0"/>
          </a:p>
          <a:p>
            <a:r>
              <a:rPr lang="ru-RU" sz="3000" b="1" dirty="0" smtClean="0"/>
              <a:t>Любовь</a:t>
            </a:r>
            <a:r>
              <a:rPr lang="cs-CZ" sz="3000" b="1" dirty="0" smtClean="0"/>
              <a:t>, </a:t>
            </a:r>
            <a:r>
              <a:rPr lang="vi-VN" sz="3000" b="1" dirty="0" smtClean="0"/>
              <a:t>лишний человек </a:t>
            </a:r>
            <a:endParaRPr lang="cs-CZ" sz="3000" b="1" dirty="0" smtClean="0"/>
          </a:p>
          <a:p>
            <a:endParaRPr lang="cs-CZ" sz="3000" dirty="0" smtClean="0"/>
          </a:p>
          <a:p>
            <a:r>
              <a:rPr lang="ru-RU" sz="3000" dirty="0" smtClean="0"/>
              <a:t>сцена где Онегин застрелил Ленского основана на его жизни</a:t>
            </a:r>
            <a:endParaRPr lang="cs-CZ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upload.wikimedia.org/wikipedia/commons/2/26/Yevgeny_Onegin_by_Repi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6550" cy="6858000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251520" y="4941168"/>
            <a:ext cx="4248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Дуэль Онегина и Ленского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/>
              <a:t>Главные</a:t>
            </a:r>
            <a:r>
              <a:rPr lang="cs-CZ" sz="5400" dirty="0" smtClean="0"/>
              <a:t> </a:t>
            </a:r>
            <a:r>
              <a:rPr lang="ru-RU" sz="5400" dirty="0" smtClean="0"/>
              <a:t>персонажи 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лишний человек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ru-RU" dirty="0" smtClean="0"/>
              <a:t>высокомерный</a:t>
            </a:r>
            <a:endParaRPr lang="cs-CZ" dirty="0" smtClean="0"/>
          </a:p>
          <a:p>
            <a:r>
              <a:rPr lang="ru-RU" dirty="0" smtClean="0"/>
              <a:t> типические качества романтического героя </a:t>
            </a:r>
            <a:r>
              <a:rPr lang="cs-CZ" dirty="0" smtClean="0"/>
              <a:t>(</a:t>
            </a:r>
            <a:r>
              <a:rPr lang="ru-RU" dirty="0" smtClean="0"/>
              <a:t>свобода, бурный, разочарование</a:t>
            </a:r>
            <a:r>
              <a:rPr lang="cs-CZ" dirty="0" smtClean="0"/>
              <a:t>)</a:t>
            </a:r>
          </a:p>
          <a:p>
            <a:r>
              <a:rPr lang="ru-RU" dirty="0" smtClean="0"/>
              <a:t>он развиваеться к лучшему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мирный, непробивной </a:t>
            </a:r>
            <a:endParaRPr lang="cs-CZ" dirty="0" smtClean="0"/>
          </a:p>
          <a:p>
            <a:r>
              <a:rPr lang="ru-RU" dirty="0" smtClean="0"/>
              <a:t>противоположность Онегина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Евгений Онегин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>Владимир Ленский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Главные</a:t>
            </a:r>
            <a:r>
              <a:rPr lang="cs-CZ" sz="5400" dirty="0" smtClean="0"/>
              <a:t> </a:t>
            </a:r>
            <a:r>
              <a:rPr lang="ru-RU" sz="5400" dirty="0" smtClean="0"/>
              <a:t>персонажи 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нежная, милая, наивная, </a:t>
            </a:r>
            <a:r>
              <a:rPr lang="ru-RU" dirty="0"/>
              <a:t>стеснительная</a:t>
            </a:r>
            <a:endParaRPr lang="cs-CZ" dirty="0" smtClean="0"/>
          </a:p>
          <a:p>
            <a:r>
              <a:rPr lang="ru-RU" dirty="0" smtClean="0"/>
              <a:t> интроверт </a:t>
            </a:r>
            <a:endParaRPr lang="cs-CZ" dirty="0" smtClean="0"/>
          </a:p>
          <a:p>
            <a:r>
              <a:rPr lang="ru-RU" dirty="0" smtClean="0"/>
              <a:t>развивается: зрелая женщина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её сестра </a:t>
            </a:r>
            <a:endParaRPr lang="cs-CZ" dirty="0" smtClean="0"/>
          </a:p>
          <a:p>
            <a:r>
              <a:rPr lang="ru-RU" dirty="0" smtClean="0"/>
              <a:t>экстраверт </a:t>
            </a:r>
            <a:endParaRPr lang="cs-CZ" dirty="0" smtClean="0"/>
          </a:p>
          <a:p>
            <a:r>
              <a:rPr lang="cs-CZ" dirty="0" smtClean="0"/>
              <a:t>O</a:t>
            </a:r>
            <a:r>
              <a:rPr lang="ru-RU" dirty="0" smtClean="0"/>
              <a:t>бщественная</a:t>
            </a:r>
            <a:endParaRPr lang="cs-CZ" dirty="0" smtClean="0"/>
          </a:p>
          <a:p>
            <a:r>
              <a:rPr lang="ru-RU" dirty="0" smtClean="0"/>
              <a:t>любит </a:t>
            </a:r>
            <a:r>
              <a:rPr lang="vi-VN" dirty="0" smtClean="0"/>
              <a:t>прожигать жизнь</a:t>
            </a:r>
            <a:endParaRPr lang="cs-CZ" dirty="0" smtClean="0"/>
          </a:p>
          <a:p>
            <a:r>
              <a:rPr lang="ru-RU" dirty="0" smtClean="0"/>
              <a:t>Противоположность</a:t>
            </a:r>
            <a:r>
              <a:rPr lang="cs-CZ" dirty="0" smtClean="0"/>
              <a:t> </a:t>
            </a:r>
            <a:r>
              <a:rPr lang="ru-RU" dirty="0" smtClean="0"/>
              <a:t>Татьяны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Татьяна Ларина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Ольга Ларина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/>
              <a:t>Композиция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496944" cy="4873752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sz="3000" dirty="0" smtClean="0"/>
              <a:t>8 </a:t>
            </a:r>
            <a:r>
              <a:rPr lang="ru-RU" sz="3000" dirty="0" smtClean="0"/>
              <a:t>глав</a:t>
            </a:r>
            <a:endParaRPr lang="cs-CZ" sz="3000" dirty="0" smtClean="0"/>
          </a:p>
          <a:p>
            <a:endParaRPr lang="cs-CZ" sz="3000" dirty="0" smtClean="0"/>
          </a:p>
          <a:p>
            <a:r>
              <a:rPr lang="ru-RU" sz="3000" dirty="0" smtClean="0"/>
              <a:t>зеркальная композиция - </a:t>
            </a:r>
            <a:r>
              <a:rPr lang="ru-RU" sz="3000" b="1" dirty="0" smtClean="0"/>
              <a:t>контрасты </a:t>
            </a:r>
            <a:endParaRPr lang="cs-CZ" sz="3000" b="1" dirty="0" smtClean="0"/>
          </a:p>
          <a:p>
            <a:pPr>
              <a:buNone/>
            </a:pPr>
            <a:r>
              <a:rPr lang="cs-CZ" sz="3000" dirty="0" smtClean="0"/>
              <a:t>    </a:t>
            </a:r>
            <a:r>
              <a:rPr lang="cs-CZ" sz="2600" dirty="0" smtClean="0"/>
              <a:t>(</a:t>
            </a:r>
            <a:r>
              <a:rPr lang="ru-RU" sz="2600" dirty="0" smtClean="0"/>
              <a:t>Онегин Х Ленский, Татяна Х Олга, город Х деревня</a:t>
            </a:r>
            <a:r>
              <a:rPr lang="cs-CZ" sz="2600" dirty="0" smtClean="0"/>
              <a:t>)</a:t>
            </a:r>
            <a:endParaRPr lang="cs-CZ" sz="3000" dirty="0" smtClean="0"/>
          </a:p>
          <a:p>
            <a:pPr>
              <a:buNone/>
            </a:pPr>
            <a:endParaRPr lang="cs-CZ" sz="3000" dirty="0" smtClean="0"/>
          </a:p>
          <a:p>
            <a:r>
              <a:rPr lang="ru-RU" sz="3000" dirty="0" smtClean="0"/>
              <a:t>Рассказчик</a:t>
            </a:r>
            <a:r>
              <a:rPr lang="cs-CZ" sz="3000" dirty="0" smtClean="0"/>
              <a:t> – </a:t>
            </a:r>
            <a:r>
              <a:rPr lang="ru-RU" sz="3000" dirty="0" smtClean="0"/>
              <a:t>автор</a:t>
            </a:r>
            <a:endParaRPr lang="cs-CZ" sz="3000" dirty="0" smtClean="0"/>
          </a:p>
          <a:p>
            <a:pPr>
              <a:buNone/>
            </a:pPr>
            <a:endParaRPr lang="cs-CZ" sz="3000" dirty="0" smtClean="0"/>
          </a:p>
          <a:p>
            <a:r>
              <a:rPr lang="ru-RU" sz="3000" dirty="0" smtClean="0"/>
              <a:t>литературное направление – </a:t>
            </a:r>
            <a:endParaRPr lang="cs-CZ" sz="3000" dirty="0" smtClean="0"/>
          </a:p>
          <a:p>
            <a:pPr>
              <a:buNone/>
            </a:pPr>
            <a:r>
              <a:rPr lang="cs-CZ" sz="3000" b="1" dirty="0" smtClean="0"/>
              <a:t>                                    </a:t>
            </a:r>
            <a:r>
              <a:rPr lang="ru-RU" sz="3000" b="1" dirty="0" smtClean="0"/>
              <a:t>роматизм, реализм</a:t>
            </a:r>
            <a:endParaRPr lang="cs-CZ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/>
              <a:t>Язык и стиль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Autofit/>
          </a:bodyPr>
          <a:lstStyle/>
          <a:p>
            <a:r>
              <a:rPr lang="ru-RU" sz="3000" b="1" u="sng" dirty="0" smtClean="0"/>
              <a:t>онěгинская строфа </a:t>
            </a:r>
            <a:r>
              <a:rPr lang="ru-RU" sz="3000" dirty="0" smtClean="0"/>
              <a:t>- 14 стихов которые состоят из 8 или 9 слогов</a:t>
            </a:r>
            <a:endParaRPr lang="cs-CZ" sz="3000" dirty="0" smtClean="0"/>
          </a:p>
          <a:p>
            <a:r>
              <a:rPr lang="ru-RU" sz="3000" dirty="0" smtClean="0"/>
              <a:t>Повествование</a:t>
            </a:r>
            <a:r>
              <a:rPr lang="cs-CZ" sz="3000" dirty="0" smtClean="0"/>
              <a:t> </a:t>
            </a:r>
            <a:r>
              <a:rPr lang="ru-RU" sz="3000" dirty="0" smtClean="0"/>
              <a:t>от третьего лица</a:t>
            </a:r>
            <a:endParaRPr lang="cs-CZ" sz="3000" dirty="0" smtClean="0"/>
          </a:p>
          <a:p>
            <a:r>
              <a:rPr lang="ru-RU" sz="3000" dirty="0" smtClean="0"/>
              <a:t>подчёркивал родной язык</a:t>
            </a:r>
            <a:endParaRPr lang="cs-CZ" sz="3000" dirty="0" smtClean="0"/>
          </a:p>
          <a:p>
            <a:r>
              <a:rPr lang="ru-RU" sz="3000" dirty="0" smtClean="0"/>
              <a:t>французские выражения</a:t>
            </a:r>
            <a:r>
              <a:rPr lang="cs-CZ" sz="3000" dirty="0" smtClean="0"/>
              <a:t> </a:t>
            </a:r>
          </a:p>
          <a:p>
            <a:r>
              <a:rPr lang="vi-VN" sz="3000" dirty="0" smtClean="0"/>
              <a:t>прямая речь </a:t>
            </a:r>
            <a:endParaRPr lang="cs-CZ" sz="3000" dirty="0" smtClean="0"/>
          </a:p>
          <a:p>
            <a:r>
              <a:rPr lang="vi-VN" sz="3000" dirty="0" smtClean="0"/>
              <a:t>риторические вопрос</a:t>
            </a:r>
            <a:r>
              <a:rPr lang="ru-RU" sz="3000" dirty="0" smtClean="0"/>
              <a:t>ы</a:t>
            </a:r>
            <a:r>
              <a:rPr lang="vi-VN" sz="3000" dirty="0" smtClean="0"/>
              <a:t> </a:t>
            </a:r>
            <a:endParaRPr lang="cs-CZ" sz="3000" dirty="0" smtClean="0"/>
          </a:p>
          <a:p>
            <a:r>
              <a:rPr lang="ru-RU" sz="3000" dirty="0" smtClean="0"/>
              <a:t>Диалоги</a:t>
            </a:r>
            <a:r>
              <a:rPr lang="cs-CZ" sz="3000" dirty="0" smtClean="0"/>
              <a:t>, </a:t>
            </a:r>
            <a:r>
              <a:rPr lang="ru-RU" sz="3000" dirty="0" smtClean="0"/>
              <a:t>монологи </a:t>
            </a:r>
            <a:endParaRPr lang="cs-CZ" sz="3000" dirty="0" smtClean="0"/>
          </a:p>
          <a:p>
            <a:r>
              <a:rPr lang="ru-RU" sz="3000" smtClean="0"/>
              <a:t>Анафора</a:t>
            </a:r>
            <a:endParaRPr lang="cs-CZ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Письмо Татьяны к Онегину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836712"/>
            <a:ext cx="4104456" cy="602128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Я к вам пишу - чего же боле?</a:t>
            </a:r>
          </a:p>
          <a:p>
            <a:r>
              <a:rPr lang="ru-RU" b="1" dirty="0" smtClean="0"/>
              <a:t>Что я могу еще сказать?</a:t>
            </a:r>
          </a:p>
          <a:p>
            <a:r>
              <a:rPr lang="ru-RU" dirty="0" smtClean="0"/>
              <a:t>Теперь, я знаю, в вашей воле</a:t>
            </a:r>
          </a:p>
          <a:p>
            <a:r>
              <a:rPr lang="ru-RU" b="1" dirty="0" smtClean="0"/>
              <a:t>Меня презреньем наказать.</a:t>
            </a:r>
          </a:p>
          <a:p>
            <a:r>
              <a:rPr lang="ru-RU" dirty="0" smtClean="0"/>
              <a:t>Но вы, к моей несчастной доле</a:t>
            </a:r>
          </a:p>
          <a:p>
            <a:r>
              <a:rPr lang="ru-RU" b="1" dirty="0" smtClean="0"/>
              <a:t>Хоть каплю жалости храня,</a:t>
            </a:r>
          </a:p>
          <a:p>
            <a:r>
              <a:rPr lang="ru-RU" dirty="0" smtClean="0"/>
              <a:t>Вы не оставите меня.</a:t>
            </a:r>
          </a:p>
          <a:p>
            <a:r>
              <a:rPr lang="ru-RU" b="1" dirty="0" smtClean="0"/>
              <a:t>Сначала я молчать хотела;</a:t>
            </a:r>
          </a:p>
          <a:p>
            <a:r>
              <a:rPr lang="ru-RU" dirty="0" smtClean="0"/>
              <a:t>Поверьте: моего стыда</a:t>
            </a:r>
          </a:p>
          <a:p>
            <a:r>
              <a:rPr lang="ru-RU" b="1" dirty="0" smtClean="0"/>
              <a:t>Вы не узнали б никогда,</a:t>
            </a:r>
          </a:p>
          <a:p>
            <a:r>
              <a:rPr lang="ru-RU" dirty="0" smtClean="0"/>
              <a:t>Когда б надежду я имела</a:t>
            </a:r>
          </a:p>
          <a:p>
            <a:r>
              <a:rPr lang="ru-RU" b="1" dirty="0" smtClean="0"/>
              <a:t>Хоть редко, хоть в неделю раз</a:t>
            </a:r>
          </a:p>
          <a:p>
            <a:r>
              <a:rPr lang="ru-RU" dirty="0" smtClean="0"/>
              <a:t>В деревне нашей видеть вас,</a:t>
            </a:r>
          </a:p>
          <a:p>
            <a:r>
              <a:rPr lang="ru-RU" b="1" dirty="0" smtClean="0"/>
              <a:t>Чтоб только слышать ваши </a:t>
            </a:r>
            <a:r>
              <a:rPr lang="ru-RU" dirty="0" smtClean="0"/>
              <a:t>речи,</a:t>
            </a:r>
          </a:p>
          <a:p>
            <a:r>
              <a:rPr lang="ru-RU" b="1" dirty="0" smtClean="0"/>
              <a:t>Вам слово молвить, и потом</a:t>
            </a:r>
          </a:p>
          <a:p>
            <a:r>
              <a:rPr lang="ru-RU" dirty="0" smtClean="0"/>
              <a:t>Все думать, думать об одном</a:t>
            </a:r>
          </a:p>
          <a:p>
            <a:r>
              <a:rPr lang="ru-RU" b="1" dirty="0" smtClean="0"/>
              <a:t>И день и ночь до новой </a:t>
            </a:r>
            <a:r>
              <a:rPr lang="ru-RU" dirty="0" smtClean="0"/>
              <a:t>встречи.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11960" y="908720"/>
            <a:ext cx="4464496" cy="594928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Но, говорят, вы нелюдим;</a:t>
            </a:r>
          </a:p>
          <a:p>
            <a:r>
              <a:rPr lang="ru-RU" b="1" dirty="0" smtClean="0"/>
              <a:t>В глуши, в деревне все вам </a:t>
            </a:r>
            <a:r>
              <a:rPr lang="ru-RU" dirty="0" smtClean="0"/>
              <a:t>скучно,</a:t>
            </a:r>
          </a:p>
          <a:p>
            <a:r>
              <a:rPr lang="ru-RU" b="1" dirty="0" smtClean="0"/>
              <a:t>А мы... ничем мы не блестим,</a:t>
            </a:r>
          </a:p>
          <a:p>
            <a:r>
              <a:rPr lang="ru-RU" dirty="0" smtClean="0"/>
              <a:t>Хоть рады вам и рады </a:t>
            </a:r>
            <a:r>
              <a:rPr lang="ru-RU" b="1" dirty="0" smtClean="0"/>
              <a:t>простодушно.</a:t>
            </a:r>
          </a:p>
          <a:p>
            <a:r>
              <a:rPr lang="ru-RU" dirty="0" smtClean="0"/>
              <a:t>Зачем вы посетили нас?</a:t>
            </a:r>
          </a:p>
          <a:p>
            <a:r>
              <a:rPr lang="ru-RU" b="1" dirty="0" smtClean="0"/>
              <a:t>В глуши забытого селенья</a:t>
            </a:r>
          </a:p>
          <a:p>
            <a:r>
              <a:rPr lang="ru-RU" dirty="0" smtClean="0"/>
              <a:t>Я никогда не знала б вас,</a:t>
            </a:r>
          </a:p>
          <a:p>
            <a:r>
              <a:rPr lang="ru-RU" b="1" dirty="0" smtClean="0"/>
              <a:t>Не знала б горького мученья.</a:t>
            </a:r>
          </a:p>
          <a:p>
            <a:r>
              <a:rPr lang="ru-RU" dirty="0" smtClean="0"/>
              <a:t>Души неопытной волненья</a:t>
            </a:r>
          </a:p>
          <a:p>
            <a:r>
              <a:rPr lang="ru-RU" b="1" dirty="0" smtClean="0"/>
              <a:t>Смирив со временем (как знать?),</a:t>
            </a:r>
          </a:p>
          <a:p>
            <a:r>
              <a:rPr lang="ru-RU" dirty="0" smtClean="0"/>
              <a:t>По сердцу я нашла бы друга,</a:t>
            </a:r>
          </a:p>
          <a:p>
            <a:r>
              <a:rPr lang="ru-RU" b="1" dirty="0" smtClean="0"/>
              <a:t>Была бы верная супруга</a:t>
            </a:r>
          </a:p>
          <a:p>
            <a:r>
              <a:rPr lang="ru-RU" dirty="0" smtClean="0"/>
              <a:t>И добродетельная мать.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Рецурсы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1600" dirty="0" smtClean="0">
                <a:hlinkClick r:id="rId2"/>
              </a:rPr>
              <a:t>http://ctenari.blog.cz/1201/eugen-onegin-alexandr-sergejevic-puskin</a:t>
            </a:r>
            <a:endParaRPr lang="cs-CZ" sz="1600" dirty="0" smtClean="0"/>
          </a:p>
          <a:p>
            <a:r>
              <a:rPr lang="cs-CZ" sz="1600" dirty="0" smtClean="0">
                <a:hlinkClick r:id="rId3"/>
              </a:rPr>
              <a:t>http://ru.wikipedia.org/wiki/%D0%95%D0%B2%D0%B3%D0%B5%D0%BD%D0%B8%D0%B9_%D0%9E%D0%BD%D0%B5%D0%B3%D0%B8%D0%BD</a:t>
            </a:r>
            <a:endParaRPr lang="cs-CZ" sz="1600" dirty="0" smtClean="0"/>
          </a:p>
          <a:p>
            <a:r>
              <a:rPr lang="de-AT" sz="1600" dirty="0">
                <a:hlinkClick r:id="rId4"/>
              </a:rPr>
              <a:t>http://pushkin.niv.ru/pushkin/bio/biografiya.htm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dirty="0" smtClean="0"/>
              <a:t>C</a:t>
            </a:r>
            <a:r>
              <a:rPr lang="ru-RU" sz="6000" b="1" dirty="0" smtClean="0"/>
              <a:t>одержание</a:t>
            </a:r>
            <a:endParaRPr lang="cs-CZ" sz="6000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3200" dirty="0" smtClean="0"/>
          </a:p>
          <a:p>
            <a:endParaRPr lang="cs-CZ" sz="3200" dirty="0" smtClean="0"/>
          </a:p>
          <a:p>
            <a:r>
              <a:rPr lang="cs-CZ" sz="4000" dirty="0" smtClean="0"/>
              <a:t>A</a:t>
            </a:r>
            <a:r>
              <a:rPr lang="ru-RU" sz="4000" dirty="0" smtClean="0"/>
              <a:t>втор   </a:t>
            </a:r>
            <a:endParaRPr lang="cs-CZ" sz="4000" dirty="0" smtClean="0"/>
          </a:p>
          <a:p>
            <a:pPr>
              <a:buNone/>
            </a:pPr>
            <a:endParaRPr lang="cs-CZ" sz="4000" dirty="0" smtClean="0"/>
          </a:p>
          <a:p>
            <a:r>
              <a:rPr lang="ru-RU" sz="4000" dirty="0" smtClean="0"/>
              <a:t>Произведени</a:t>
            </a:r>
            <a:r>
              <a:rPr lang="cs-CZ" sz="4000" dirty="0" smtClean="0"/>
              <a:t>e</a:t>
            </a:r>
            <a:endParaRPr lang="cs-CZ" sz="4000" dirty="0"/>
          </a:p>
        </p:txBody>
      </p:sp>
      <p:pic>
        <p:nvPicPr>
          <p:cNvPr id="9218" name="Picture 2" descr="http://www.czech-books.com/files/imagecache/product/files/evzenOnegin_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700808"/>
            <a:ext cx="3024336" cy="45538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Александр Сергеевич Пушкин</a:t>
            </a:r>
            <a:br>
              <a:rPr lang="ru-RU" dirty="0"/>
            </a:br>
            <a:endParaRPr lang="de-AT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842992" cy="146876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родился 26 мая 1799 года в </a:t>
            </a:r>
            <a:r>
              <a:rPr lang="ru-RU" dirty="0" smtClean="0"/>
              <a:t>Москве</a:t>
            </a:r>
          </a:p>
          <a:p>
            <a:r>
              <a:rPr lang="ru-RU" dirty="0" smtClean="0"/>
              <a:t>поэт</a:t>
            </a:r>
            <a:r>
              <a:rPr lang="ru-RU" dirty="0"/>
              <a:t>, драматург, прозаик, критик и </a:t>
            </a:r>
            <a:r>
              <a:rPr lang="ru-RU" dirty="0" smtClean="0"/>
              <a:t>журналист, </a:t>
            </a:r>
            <a:r>
              <a:rPr lang="ru-RU" dirty="0"/>
              <a:t>создатель русского литературного </a:t>
            </a:r>
            <a:r>
              <a:rPr lang="ru-RU" dirty="0" smtClean="0"/>
              <a:t>языка</a:t>
            </a:r>
            <a:endParaRPr lang="de-AT" dirty="0"/>
          </a:p>
          <a:p>
            <a:endParaRPr lang="ru-RU" dirty="0" smtClean="0"/>
          </a:p>
          <a:p>
            <a:endParaRPr lang="de-AT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924944"/>
            <a:ext cx="2784261" cy="3578741"/>
          </a:xfrm>
        </p:spPr>
      </p:pic>
    </p:spTree>
    <p:extLst>
      <p:ext uri="{BB962C8B-B14F-4D97-AF65-F5344CB8AC3E}">
        <p14:creationId xmlns:p14="http://schemas.microsoft.com/office/powerpoint/2010/main" val="181974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Детство Пушкина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r>
              <a:rPr lang="ru-RU" sz="1800" dirty="0"/>
              <a:t>Прадед Александра Сергеевича – Абрам Петрович Ганнибал – был </a:t>
            </a:r>
            <a:r>
              <a:rPr lang="en-US" sz="1800" dirty="0"/>
              <a:t>«</a:t>
            </a:r>
            <a:r>
              <a:rPr lang="ru-RU" sz="1800" dirty="0"/>
              <a:t>воспитанником</a:t>
            </a:r>
            <a:r>
              <a:rPr lang="en-US" sz="1800" dirty="0"/>
              <a:t>» </a:t>
            </a:r>
            <a:r>
              <a:rPr lang="ru-RU" sz="1800" dirty="0"/>
              <a:t>и </a:t>
            </a:r>
            <a:r>
              <a:rPr lang="ru-RU" sz="1800" dirty="0" smtClean="0"/>
              <a:t>слугой </a:t>
            </a:r>
            <a:r>
              <a:rPr lang="ru-RU" sz="1800" dirty="0"/>
              <a:t>Петра </a:t>
            </a:r>
            <a:r>
              <a:rPr lang="de-AT" sz="1800" dirty="0"/>
              <a:t>I. </a:t>
            </a:r>
            <a:endParaRPr lang="ru-RU" sz="1800" dirty="0" smtClean="0"/>
          </a:p>
          <a:p>
            <a:r>
              <a:rPr lang="ru-RU" sz="1800" dirty="0" smtClean="0"/>
              <a:t>Отец - </a:t>
            </a:r>
            <a:r>
              <a:rPr lang="ru-RU" sz="1800" dirty="0"/>
              <a:t>в молодости состоял на военной </a:t>
            </a:r>
            <a:r>
              <a:rPr lang="ru-RU" sz="1800" dirty="0" smtClean="0"/>
              <a:t>службе</a:t>
            </a:r>
          </a:p>
          <a:p>
            <a:r>
              <a:rPr lang="ru-RU" sz="1800" dirty="0"/>
              <a:t>Мать - вела дела и воспитывала детей</a:t>
            </a:r>
            <a:endParaRPr lang="ru-RU" sz="1800" dirty="0" smtClean="0"/>
          </a:p>
          <a:p>
            <a:r>
              <a:rPr lang="ru-RU" sz="1800" dirty="0"/>
              <a:t>любовь к родному языку Пушкину привила его бабушка</a:t>
            </a:r>
            <a:endParaRPr lang="de-AT" sz="18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5901" y="1600200"/>
            <a:ext cx="3506548" cy="4572000"/>
          </a:xfrm>
        </p:spPr>
      </p:pic>
    </p:spTree>
    <p:extLst>
      <p:ext uri="{BB962C8B-B14F-4D97-AF65-F5344CB8AC3E}">
        <p14:creationId xmlns:p14="http://schemas.microsoft.com/office/powerpoint/2010/main" val="230756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Юность </a:t>
            </a:r>
            <a:r>
              <a:rPr lang="ru-RU" dirty="0" smtClean="0">
                <a:solidFill>
                  <a:schemeClr val="tx1"/>
                </a:solidFill>
              </a:rPr>
              <a:t>Пушкина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186808" cy="4572000"/>
          </a:xfrm>
        </p:spPr>
        <p:txBody>
          <a:bodyPr>
            <a:normAutofit/>
          </a:bodyPr>
          <a:lstStyle/>
          <a:p>
            <a:r>
              <a:rPr lang="ru-RU" sz="1600" dirty="0"/>
              <a:t>В 1811 году поступил </a:t>
            </a:r>
            <a:r>
              <a:rPr lang="ru-RU" sz="1600" dirty="0" smtClean="0"/>
              <a:t>в Царскосельский </a:t>
            </a:r>
            <a:r>
              <a:rPr lang="ru-RU" sz="1600" dirty="0"/>
              <a:t>лицей </a:t>
            </a:r>
            <a:r>
              <a:rPr lang="ru-RU" sz="1600" dirty="0" smtClean="0"/>
              <a:t>– где поевилься его </a:t>
            </a:r>
            <a:r>
              <a:rPr lang="ru-RU" sz="1600" dirty="0"/>
              <a:t>поэтический </a:t>
            </a:r>
            <a:r>
              <a:rPr lang="ru-RU" sz="1600" dirty="0" smtClean="0"/>
              <a:t>талант</a:t>
            </a:r>
          </a:p>
          <a:p>
            <a:r>
              <a:rPr lang="ru-RU" sz="1600" dirty="0"/>
              <a:t>В 1814 году в московском журнале «Вестник Европы» - опубликовано его первое стихотворение «К другу стихотворцу</a:t>
            </a:r>
            <a:r>
              <a:rPr lang="ru-RU" sz="1600" dirty="0" smtClean="0"/>
              <a:t>» - </a:t>
            </a:r>
            <a:r>
              <a:rPr lang="ru-RU" sz="1600" dirty="0"/>
              <a:t>Пушкин вступает в литературное общество «Арзамас</a:t>
            </a:r>
            <a:r>
              <a:rPr lang="ru-RU" sz="1600" dirty="0" smtClean="0"/>
              <a:t>»</a:t>
            </a:r>
          </a:p>
          <a:p>
            <a:r>
              <a:rPr lang="ru-RU" sz="1600" dirty="0"/>
              <a:t>его поэтический талант высоко оценивается Державиным, Жуковским, Батюшковым</a:t>
            </a:r>
            <a:r>
              <a:rPr lang="ru-RU" sz="1600" dirty="0" smtClean="0"/>
              <a:t>.</a:t>
            </a:r>
          </a:p>
          <a:p>
            <a:r>
              <a:rPr lang="ru-RU" sz="1600" dirty="0"/>
              <a:t>9 июня 1817 года </a:t>
            </a:r>
            <a:r>
              <a:rPr lang="ru-RU" sz="1600" dirty="0" smtClean="0"/>
              <a:t>- </a:t>
            </a:r>
            <a:r>
              <a:rPr lang="ru-RU" sz="1600" dirty="0"/>
              <a:t>выпуск первых учеников Царскосельского лицея.</a:t>
            </a:r>
            <a:r>
              <a:rPr lang="de-AT" sz="1600" dirty="0"/>
              <a:t> </a:t>
            </a:r>
          </a:p>
          <a:p>
            <a:endParaRPr lang="ru-RU" sz="1600" dirty="0" smtClean="0"/>
          </a:p>
          <a:p>
            <a:endParaRPr lang="de-AT" sz="16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844824"/>
            <a:ext cx="2672611" cy="3800683"/>
          </a:xfrm>
        </p:spPr>
      </p:pic>
    </p:spTree>
    <p:extLst>
      <p:ext uri="{BB962C8B-B14F-4D97-AF65-F5344CB8AC3E}">
        <p14:creationId xmlns:p14="http://schemas.microsoft.com/office/powerpoint/2010/main" val="339936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Молодость</a:t>
            </a:r>
            <a:r>
              <a:rPr lang="de-AT" sz="2800" dirty="0">
                <a:solidFill>
                  <a:schemeClr val="tx1"/>
                </a:solidFill>
              </a:rPr>
              <a:t> </a:t>
            </a:r>
            <a:r>
              <a:rPr lang="ru-RU" sz="2800" dirty="0" smtClean="0">
                <a:solidFill>
                  <a:schemeClr val="tx1"/>
                </a:solidFill>
              </a:rPr>
              <a:t>Пушкина</a:t>
            </a:r>
            <a:endParaRPr lang="de-AT" sz="2800" dirty="0">
              <a:solidFill>
                <a:schemeClr val="tx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определен на службу в Коллегию иностранных </a:t>
            </a:r>
            <a:r>
              <a:rPr lang="ru-RU" dirty="0" smtClean="0"/>
              <a:t>дел</a:t>
            </a:r>
          </a:p>
          <a:p>
            <a:r>
              <a:rPr lang="ru-RU" dirty="0"/>
              <a:t>«Арзамаса</a:t>
            </a:r>
            <a:r>
              <a:rPr lang="ru-RU" dirty="0" smtClean="0"/>
              <a:t>» и </a:t>
            </a:r>
            <a:r>
              <a:rPr lang="ru-RU" dirty="0"/>
              <a:t>«Зеленая лампа».</a:t>
            </a:r>
            <a:r>
              <a:rPr lang="de-AT" dirty="0"/>
              <a:t> </a:t>
            </a:r>
            <a:endParaRPr lang="ru-RU" dirty="0"/>
          </a:p>
          <a:p>
            <a:r>
              <a:rPr lang="ru-RU" dirty="0" smtClean="0"/>
              <a:t>В </a:t>
            </a:r>
            <a:r>
              <a:rPr lang="ru-RU" dirty="0"/>
              <a:t>1820 году выходит поэма «Руслан и Людмила</a:t>
            </a:r>
            <a:r>
              <a:rPr lang="ru-RU" dirty="0" smtClean="0"/>
              <a:t>»</a:t>
            </a:r>
          </a:p>
          <a:p>
            <a:r>
              <a:rPr lang="cs-CZ" dirty="0"/>
              <a:t>В 1830 </a:t>
            </a:r>
            <a:r>
              <a:rPr lang="cs-CZ" dirty="0" err="1" smtClean="0"/>
              <a:t>году</a:t>
            </a:r>
            <a:r>
              <a:rPr lang="ru-RU" dirty="0" smtClean="0"/>
              <a:t>-знакомиться с </a:t>
            </a:r>
            <a:r>
              <a:rPr lang="cs-CZ" dirty="0" err="1"/>
              <a:t>Наталии</a:t>
            </a:r>
            <a:r>
              <a:rPr lang="cs-CZ" dirty="0"/>
              <a:t> </a:t>
            </a:r>
            <a:r>
              <a:rPr lang="cs-CZ" dirty="0" err="1"/>
              <a:t>Николаевне</a:t>
            </a:r>
            <a:r>
              <a:rPr lang="cs-CZ" dirty="0"/>
              <a:t> </a:t>
            </a:r>
            <a:r>
              <a:rPr lang="cs-CZ" dirty="0" err="1" smtClean="0"/>
              <a:t>Гончаровой</a:t>
            </a:r>
            <a:r>
              <a:rPr lang="ru-RU" dirty="0" smtClean="0"/>
              <a:t>- согласие на брак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3115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Произведения</a:t>
            </a:r>
            <a:endParaRPr lang="de-AT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Поэмы:</a:t>
            </a:r>
          </a:p>
          <a:p>
            <a:pPr marL="0" indent="0">
              <a:buNone/>
            </a:pPr>
            <a:r>
              <a:rPr lang="ru-RU" sz="2000" dirty="0"/>
              <a:t>Руслан и Людмила, Цыганы, Кавказский пленник, Евгений Онегин</a:t>
            </a:r>
          </a:p>
          <a:p>
            <a:endParaRPr lang="ru-RU" sz="2000" dirty="0"/>
          </a:p>
          <a:p>
            <a:r>
              <a:rPr lang="ru-RU" sz="2000" dirty="0"/>
              <a:t>Романы и повести:</a:t>
            </a:r>
          </a:p>
          <a:p>
            <a:pPr marL="0" indent="0">
              <a:buNone/>
            </a:pPr>
            <a:r>
              <a:rPr lang="ru-RU" sz="2000" dirty="0"/>
              <a:t>Капитанская дочка, Пиковая дама</a:t>
            </a:r>
          </a:p>
          <a:p>
            <a:endParaRPr lang="ru-RU" sz="2000" dirty="0"/>
          </a:p>
          <a:p>
            <a:r>
              <a:rPr lang="ru-RU" sz="2000" dirty="0"/>
              <a:t>Драматические произведения:</a:t>
            </a:r>
          </a:p>
          <a:p>
            <a:pPr marL="0" indent="0">
              <a:buNone/>
            </a:pPr>
            <a:r>
              <a:rPr lang="ru-RU" sz="2000" dirty="0"/>
              <a:t>Борис Годунов, Русалка, Скупой рыцарь</a:t>
            </a:r>
          </a:p>
          <a:p>
            <a:endParaRPr lang="ru-RU" sz="2000" dirty="0"/>
          </a:p>
          <a:p>
            <a:r>
              <a:rPr lang="ru-RU" sz="2000" dirty="0"/>
              <a:t>Сказки:</a:t>
            </a:r>
          </a:p>
          <a:p>
            <a:pPr marL="0" indent="0">
              <a:buNone/>
            </a:pPr>
            <a:r>
              <a:rPr lang="ru-RU" sz="2000" dirty="0"/>
              <a:t>Жених, Сказка о золотом петушке, Сказка о рыбаке и рыбке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47059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8800" dirty="0" smtClean="0"/>
              <a:t>Евгений </a:t>
            </a:r>
            <a:r>
              <a:rPr lang="cs-CZ" sz="8800" dirty="0" smtClean="0"/>
              <a:t/>
            </a:r>
            <a:br>
              <a:rPr lang="cs-CZ" sz="8800" dirty="0" smtClean="0"/>
            </a:br>
            <a:r>
              <a:rPr lang="ru-RU" sz="8800" dirty="0" smtClean="0"/>
              <a:t>Онегин</a:t>
            </a:r>
            <a:r>
              <a:rPr lang="cs-CZ" sz="8800" dirty="0" smtClean="0"/>
              <a:t/>
            </a:r>
            <a:br>
              <a:rPr lang="cs-CZ" sz="8800" dirty="0" smtClean="0"/>
            </a:br>
            <a:endParaRPr lang="cs-CZ" sz="8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0" y="274638"/>
            <a:ext cx="8820472" cy="1498178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/>
              <a:t>O</a:t>
            </a:r>
            <a:r>
              <a:rPr lang="vi-VN" sz="4000" b="1" dirty="0" smtClean="0"/>
              <a:t>бстоятельства </a:t>
            </a:r>
            <a:r>
              <a:rPr lang="ru-RU" sz="4000" b="1" dirty="0" smtClean="0"/>
              <a:t>возникновение</a:t>
            </a:r>
            <a:r>
              <a:rPr lang="cs-CZ" sz="4000" b="1" dirty="0" smtClean="0"/>
              <a:t> </a:t>
            </a:r>
            <a:r>
              <a:rPr lang="ru-RU" sz="4000" b="1" dirty="0" smtClean="0"/>
              <a:t>произведения</a:t>
            </a:r>
            <a:endParaRPr lang="cs-CZ" sz="4000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525780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ru-RU" sz="3000" dirty="0" smtClean="0"/>
              <a:t>написан через</a:t>
            </a:r>
            <a:r>
              <a:rPr lang="cs-CZ" sz="3000" dirty="0" smtClean="0"/>
              <a:t>: </a:t>
            </a:r>
            <a:r>
              <a:rPr lang="cs-CZ" sz="3000" b="1" dirty="0" smtClean="0"/>
              <a:t>7 </a:t>
            </a:r>
            <a:r>
              <a:rPr lang="ru-RU" sz="3000" b="1" dirty="0" smtClean="0"/>
              <a:t>лет</a:t>
            </a:r>
            <a:r>
              <a:rPr lang="cs-CZ" sz="3000" dirty="0" smtClean="0"/>
              <a:t>, 4 </a:t>
            </a:r>
            <a:r>
              <a:rPr lang="ru-RU" sz="3000" dirty="0" smtClean="0"/>
              <a:t>месяца</a:t>
            </a:r>
            <a:r>
              <a:rPr lang="cs-CZ" sz="3000" dirty="0" smtClean="0"/>
              <a:t>, 17 </a:t>
            </a:r>
            <a:r>
              <a:rPr lang="ru-RU" sz="3000" dirty="0" smtClean="0"/>
              <a:t>дней</a:t>
            </a:r>
            <a:r>
              <a:rPr lang="cs-CZ" sz="3000" dirty="0" smtClean="0"/>
              <a:t> </a:t>
            </a:r>
          </a:p>
          <a:p>
            <a:pPr>
              <a:buNone/>
            </a:pPr>
            <a:r>
              <a:rPr lang="cs-CZ" sz="3000" dirty="0" smtClean="0"/>
              <a:t>                             (1823-1830)</a:t>
            </a:r>
          </a:p>
          <a:p>
            <a:r>
              <a:rPr lang="cs-CZ" sz="3000" dirty="0" smtClean="0"/>
              <a:t>1831 – </a:t>
            </a:r>
            <a:r>
              <a:rPr lang="ru-RU" sz="3000" dirty="0" smtClean="0"/>
              <a:t>письмо</a:t>
            </a:r>
            <a:r>
              <a:rPr lang="cs-CZ" sz="3000" dirty="0" smtClean="0"/>
              <a:t> O</a:t>
            </a:r>
            <a:r>
              <a:rPr lang="ru-RU" sz="3000" dirty="0" smtClean="0"/>
              <a:t>негина </a:t>
            </a:r>
            <a:r>
              <a:rPr lang="cs-CZ" sz="3000" dirty="0" smtClean="0"/>
              <a:t>T</a:t>
            </a:r>
            <a:r>
              <a:rPr lang="ru-RU" sz="3000" dirty="0" smtClean="0"/>
              <a:t>атяне </a:t>
            </a:r>
            <a:endParaRPr lang="cs-CZ" sz="3000" dirty="0" smtClean="0"/>
          </a:p>
          <a:p>
            <a:pPr>
              <a:buNone/>
            </a:pPr>
            <a:endParaRPr lang="cs-CZ" sz="3000" dirty="0" smtClean="0"/>
          </a:p>
          <a:p>
            <a:r>
              <a:rPr lang="ru-RU" sz="3000" dirty="0" smtClean="0"/>
              <a:t>повлиял литературу в других странах</a:t>
            </a:r>
            <a:endParaRPr lang="cs-CZ" sz="3000" dirty="0" smtClean="0"/>
          </a:p>
          <a:p>
            <a:pPr>
              <a:buNone/>
            </a:pPr>
            <a:endParaRPr lang="cs-CZ" sz="3000" dirty="0" smtClean="0"/>
          </a:p>
          <a:p>
            <a:r>
              <a:rPr lang="ru-RU" sz="3000" dirty="0" smtClean="0"/>
              <a:t>После</a:t>
            </a:r>
            <a:r>
              <a:rPr lang="cs-CZ" sz="3000" dirty="0" smtClean="0"/>
              <a:t> </a:t>
            </a:r>
            <a:r>
              <a:rPr lang="ru-RU" sz="3000" dirty="0" smtClean="0"/>
              <a:t>издания</a:t>
            </a:r>
            <a:r>
              <a:rPr lang="cs-CZ" sz="3000" dirty="0" smtClean="0"/>
              <a:t>: </a:t>
            </a:r>
          </a:p>
          <a:p>
            <a:pPr>
              <a:buNone/>
            </a:pPr>
            <a:r>
              <a:rPr lang="cs-CZ" sz="3000" dirty="0" smtClean="0"/>
              <a:t>             </a:t>
            </a:r>
            <a:r>
              <a:rPr lang="ru-RU" sz="3000" b="1" dirty="0" smtClean="0"/>
              <a:t>любители</a:t>
            </a:r>
            <a:r>
              <a:rPr lang="ru-RU" sz="3000" dirty="0" smtClean="0"/>
              <a:t> </a:t>
            </a:r>
            <a:r>
              <a:rPr lang="cs-CZ" sz="3000" dirty="0" smtClean="0"/>
              <a:t> X  </a:t>
            </a:r>
            <a:r>
              <a:rPr lang="ru-RU" sz="3000" b="1" dirty="0" smtClean="0"/>
              <a:t>противники</a:t>
            </a:r>
            <a:endParaRPr lang="cs-CZ" sz="3000" b="1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128</TotalTime>
  <Words>595</Words>
  <Application>Microsoft Office PowerPoint</Application>
  <PresentationFormat>Předvádění na obrazovce (4:3)</PresentationFormat>
  <Paragraphs>137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Arkýř</vt:lpstr>
      <vt:lpstr>Александр Сергеевич Пушкин</vt:lpstr>
      <vt:lpstr>Cодержание</vt:lpstr>
      <vt:lpstr>Александр Сергеевич Пушкин </vt:lpstr>
      <vt:lpstr>Детство Пушкина</vt:lpstr>
      <vt:lpstr>Юность Пушкина</vt:lpstr>
      <vt:lpstr>Молодость Пушкина</vt:lpstr>
      <vt:lpstr>Произведения</vt:lpstr>
      <vt:lpstr>Евгений  Онегин </vt:lpstr>
      <vt:lpstr>Oбстоятельства возникновение произведения</vt:lpstr>
      <vt:lpstr>Главная тема</vt:lpstr>
      <vt:lpstr>Prezentace aplikace PowerPoint</vt:lpstr>
      <vt:lpstr>Главные персонажи </vt:lpstr>
      <vt:lpstr>Главные персонажи </vt:lpstr>
      <vt:lpstr>Композиция</vt:lpstr>
      <vt:lpstr>Язык и стиль</vt:lpstr>
      <vt:lpstr>Письмо Татьяны к Онегину</vt:lpstr>
      <vt:lpstr>Рецурсы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Александр Сергеевич Пушкин</dc:title>
  <dc:creator>Uživatel</dc:creator>
  <cp:lastModifiedBy>Malenova</cp:lastModifiedBy>
  <cp:revision>53</cp:revision>
  <dcterms:created xsi:type="dcterms:W3CDTF">2013-09-22T16:00:18Z</dcterms:created>
  <dcterms:modified xsi:type="dcterms:W3CDTF">2013-12-04T10:07:56Z</dcterms:modified>
</cp:coreProperties>
</file>