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58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445D9-FE93-4176-8C08-5F071745A342}" type="datetimeFigureOut">
              <a:rPr lang="sk-SK" smtClean="0"/>
              <a:t>18. 12. 2013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325D1-0EBE-49F2-85EB-B95D7161DED0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ugosvet.ru/enc/kultura_i_obrazovanie/literatura/RADISHCHEV_ALEKSANDR_NIKOLAEVICH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Desktop\31-097.jpg"/>
          <p:cNvPicPr>
            <a:picLocks noChangeAspect="1" noChangeArrowheads="1"/>
          </p:cNvPicPr>
          <p:nvPr/>
        </p:nvPicPr>
        <p:blipFill>
          <a:blip r:embed="rId2" cstate="print">
            <a:lum bright="30000" contrast="-30000"/>
          </a:blip>
          <a:srcRect/>
          <a:stretch>
            <a:fillRect/>
          </a:stretch>
        </p:blipFill>
        <p:spPr bwMode="auto">
          <a:xfrm flipH="1">
            <a:off x="467544" y="260648"/>
            <a:ext cx="8348692" cy="623504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k-SK" dirty="0"/>
              <a:t/>
            </a:r>
            <a:br>
              <a:rPr lang="sk-SK" dirty="0"/>
            </a:br>
            <a:r>
              <a:rPr lang="ru-RU" b="1" dirty="0"/>
              <a:t>Александр Николаевич Радищев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00800" cy="1752600"/>
          </a:xfrm>
        </p:spPr>
        <p:txBody>
          <a:bodyPr/>
          <a:lstStyle/>
          <a:p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Путешествие из Петербурга в Москву</a:t>
            </a:r>
            <a:endParaRPr lang="sk-SK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67544" y="4869160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dirty="0" smtClean="0"/>
              <a:t>Вероника Мештьанова</a:t>
            </a:r>
          </a:p>
          <a:p>
            <a:r>
              <a:rPr lang="az-Cyrl-AZ" dirty="0" smtClean="0"/>
              <a:t>Рената Фаткхулисламова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cer\Desktop\31-097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 flipH="1">
            <a:off x="395536" y="332656"/>
            <a:ext cx="8348692" cy="623504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Александр Николаевич Радищев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 err="1"/>
              <a:t>писатель</a:t>
            </a:r>
            <a:r>
              <a:rPr lang="sk-SK" dirty="0"/>
              <a:t>, </a:t>
            </a:r>
            <a:r>
              <a:rPr lang="sk-SK" dirty="0" err="1"/>
              <a:t>философ</a:t>
            </a:r>
            <a:r>
              <a:rPr lang="sk-SK" dirty="0" smtClean="0"/>
              <a:t>,</a:t>
            </a:r>
            <a:r>
              <a:rPr lang="az-Cyrl-AZ" dirty="0" smtClean="0"/>
              <a:t> поэт</a:t>
            </a:r>
            <a:endParaRPr lang="sk-SK" dirty="0"/>
          </a:p>
          <a:p>
            <a:pPr lvl="0"/>
            <a:r>
              <a:rPr lang="sk-SK" dirty="0" err="1"/>
              <a:t>Родился</a:t>
            </a:r>
            <a:r>
              <a:rPr lang="sk-SK" dirty="0"/>
              <a:t> в </a:t>
            </a:r>
            <a:r>
              <a:rPr lang="sk-SK" dirty="0" err="1"/>
              <a:t>Москве</a:t>
            </a:r>
            <a:r>
              <a:rPr lang="sk-SK" dirty="0"/>
              <a:t> </a:t>
            </a:r>
            <a:r>
              <a:rPr lang="sk-SK" dirty="0" err="1"/>
              <a:t>в</a:t>
            </a:r>
            <a:r>
              <a:rPr lang="sk-SK" dirty="0"/>
              <a:t> </a:t>
            </a:r>
            <a:r>
              <a:rPr lang="sk-SK" dirty="0" err="1"/>
              <a:t>дворянской</a:t>
            </a:r>
            <a:r>
              <a:rPr lang="sk-SK" dirty="0"/>
              <a:t> </a:t>
            </a:r>
            <a:r>
              <a:rPr lang="sk-SK" dirty="0" err="1"/>
              <a:t>семье</a:t>
            </a:r>
            <a:r>
              <a:rPr lang="sk-SK" dirty="0"/>
              <a:t> </a:t>
            </a:r>
          </a:p>
          <a:p>
            <a:pPr lvl="0"/>
            <a:r>
              <a:rPr lang="sk-SK" dirty="0" err="1" smtClean="0"/>
              <a:t>Oт</a:t>
            </a:r>
            <a:r>
              <a:rPr lang="sk-SK" dirty="0" smtClean="0"/>
              <a:t> </a:t>
            </a:r>
            <a:r>
              <a:rPr lang="sk-SK" dirty="0"/>
              <a:t>1762 </a:t>
            </a:r>
            <a:r>
              <a:rPr lang="sk-SK" dirty="0" err="1"/>
              <a:t>года</a:t>
            </a:r>
            <a:r>
              <a:rPr lang="sk-SK" dirty="0"/>
              <a:t> </a:t>
            </a:r>
            <a:r>
              <a:rPr lang="sk-SK" dirty="0" err="1"/>
              <a:t>он</a:t>
            </a:r>
            <a:r>
              <a:rPr lang="sk-SK" dirty="0"/>
              <a:t> </a:t>
            </a:r>
            <a:r>
              <a:rPr lang="sk-SK" dirty="0" err="1"/>
              <a:t>учился</a:t>
            </a:r>
            <a:r>
              <a:rPr lang="sk-SK" dirty="0"/>
              <a:t> в </a:t>
            </a:r>
            <a:r>
              <a:rPr lang="sk-SK" dirty="0" err="1" smtClean="0"/>
              <a:t>Санкт-Петербурге</a:t>
            </a:r>
            <a:endParaRPr lang="sk-SK" dirty="0"/>
          </a:p>
          <a:p>
            <a:pPr lvl="0"/>
            <a:r>
              <a:rPr lang="sk-SK" dirty="0" err="1" smtClean="0"/>
              <a:t>Царица</a:t>
            </a:r>
            <a:r>
              <a:rPr lang="sk-SK" dirty="0" smtClean="0"/>
              <a:t> </a:t>
            </a:r>
            <a:r>
              <a:rPr lang="sk-SK" dirty="0" err="1"/>
              <a:t>Екатерина</a:t>
            </a:r>
            <a:r>
              <a:rPr lang="sk-SK" dirty="0"/>
              <a:t> </a:t>
            </a:r>
            <a:r>
              <a:rPr lang="sk-SK" dirty="0" smtClean="0"/>
              <a:t>II. </a:t>
            </a:r>
            <a:r>
              <a:rPr lang="sk-SK" dirty="0" err="1"/>
              <a:t>выслала</a:t>
            </a:r>
            <a:r>
              <a:rPr lang="sk-SK" dirty="0"/>
              <a:t> </a:t>
            </a:r>
            <a:r>
              <a:rPr lang="sk-SK" dirty="0" smtClean="0"/>
              <a:t>в </a:t>
            </a:r>
            <a:r>
              <a:rPr lang="sk-SK" dirty="0" err="1"/>
              <a:t>Ленинский</a:t>
            </a:r>
            <a:r>
              <a:rPr lang="sk-SK" dirty="0"/>
              <a:t> </a:t>
            </a:r>
            <a:r>
              <a:rPr lang="sk-SK" dirty="0" err="1"/>
              <a:t>университет</a:t>
            </a:r>
            <a:r>
              <a:rPr lang="sk-SK" dirty="0"/>
              <a:t>, </a:t>
            </a:r>
            <a:r>
              <a:rPr lang="sk-SK" dirty="0" err="1"/>
              <a:t>где</a:t>
            </a:r>
            <a:r>
              <a:rPr lang="sk-SK" dirty="0"/>
              <a:t> в 1771 </a:t>
            </a:r>
            <a:r>
              <a:rPr lang="sk-SK" dirty="0" err="1" smtClean="0"/>
              <a:t>изучал</a:t>
            </a:r>
            <a:r>
              <a:rPr lang="sk-SK" dirty="0" smtClean="0"/>
              <a:t> </a:t>
            </a:r>
            <a:r>
              <a:rPr lang="sk-SK" dirty="0" err="1"/>
              <a:t>право</a:t>
            </a:r>
            <a:r>
              <a:rPr lang="sk-SK" dirty="0"/>
              <a:t>, </a:t>
            </a:r>
            <a:r>
              <a:rPr lang="sk-SK" dirty="0" err="1"/>
              <a:t>литературу</a:t>
            </a:r>
            <a:r>
              <a:rPr lang="sk-SK" dirty="0"/>
              <a:t>, </a:t>
            </a:r>
            <a:r>
              <a:rPr lang="sk-SK" dirty="0" err="1"/>
              <a:t>медицину</a:t>
            </a:r>
            <a:r>
              <a:rPr lang="sk-SK" dirty="0"/>
              <a:t>, </a:t>
            </a:r>
            <a:r>
              <a:rPr lang="sk-SK" dirty="0" err="1"/>
              <a:t>языки</a:t>
            </a:r>
            <a:r>
              <a:rPr lang="sk-SK" dirty="0"/>
              <a:t>, </a:t>
            </a:r>
            <a:r>
              <a:rPr lang="sk-SK" dirty="0" err="1"/>
              <a:t>естественные</a:t>
            </a:r>
            <a:r>
              <a:rPr lang="sk-SK" dirty="0"/>
              <a:t> </a:t>
            </a:r>
            <a:r>
              <a:rPr lang="sk-SK" dirty="0" err="1"/>
              <a:t>науки</a:t>
            </a:r>
            <a:endParaRPr lang="sk-SK" dirty="0"/>
          </a:p>
          <a:p>
            <a:pPr lvl="0"/>
            <a:r>
              <a:rPr lang="az-Cyrl-AZ" dirty="0" smtClean="0"/>
              <a:t>влияние </a:t>
            </a:r>
            <a:r>
              <a:rPr lang="sk-SK" dirty="0" err="1" smtClean="0"/>
              <a:t>французских</a:t>
            </a:r>
            <a:r>
              <a:rPr lang="sk-SK" dirty="0" smtClean="0"/>
              <a:t> </a:t>
            </a:r>
            <a:r>
              <a:rPr lang="sk-SK" dirty="0" err="1"/>
              <a:t>философов</a:t>
            </a:r>
            <a:r>
              <a:rPr lang="sk-SK" dirty="0"/>
              <a:t> 18-го </a:t>
            </a:r>
            <a:r>
              <a:rPr lang="sk-SK" dirty="0" err="1"/>
              <a:t>века</a:t>
            </a:r>
            <a:endParaRPr lang="sk-SK" dirty="0"/>
          </a:p>
          <a:p>
            <a:endParaRPr lang="sk-SK" dirty="0"/>
          </a:p>
        </p:txBody>
      </p:sp>
      <p:pic>
        <p:nvPicPr>
          <p:cNvPr id="2050" name="Picture 2" descr="C:\Users\Acer\Desktop\31-0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80512" y="2996952"/>
            <a:ext cx="1741958" cy="23226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cer\Desktop\31-097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 flipH="1">
            <a:off x="395536" y="332656"/>
            <a:ext cx="8348692" cy="623504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ru-RU" b="1" dirty="0" smtClean="0"/>
              <a:t>Александр Николаевич Радищев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k-SK" dirty="0" err="1" smtClean="0"/>
              <a:t>был</a:t>
            </a:r>
            <a:r>
              <a:rPr lang="sk-SK" dirty="0" smtClean="0"/>
              <a:t> </a:t>
            </a:r>
            <a:r>
              <a:rPr lang="sk-SK" dirty="0" err="1"/>
              <a:t>арестован</a:t>
            </a:r>
            <a:r>
              <a:rPr lang="sk-SK" dirty="0"/>
              <a:t> и </a:t>
            </a:r>
            <a:r>
              <a:rPr lang="sk-SK" dirty="0" err="1"/>
              <a:t>объявлен</a:t>
            </a:r>
            <a:r>
              <a:rPr lang="sk-SK" dirty="0"/>
              <a:t> </a:t>
            </a:r>
            <a:r>
              <a:rPr lang="sk-SK" dirty="0" err="1"/>
              <a:t>государственным</a:t>
            </a:r>
            <a:r>
              <a:rPr lang="sk-SK" dirty="0"/>
              <a:t> </a:t>
            </a:r>
            <a:r>
              <a:rPr lang="sk-SK" dirty="0" err="1"/>
              <a:t>преступником</a:t>
            </a:r>
            <a:r>
              <a:rPr lang="sk-SK" dirty="0"/>
              <a:t> </a:t>
            </a:r>
            <a:r>
              <a:rPr lang="sk-SK" dirty="0" err="1"/>
              <a:t>за</a:t>
            </a:r>
            <a:r>
              <a:rPr lang="sk-SK" dirty="0"/>
              <a:t> </a:t>
            </a:r>
            <a:r>
              <a:rPr lang="sk-SK" dirty="0" err="1"/>
              <a:t>свои</a:t>
            </a:r>
            <a:r>
              <a:rPr lang="sk-SK" dirty="0"/>
              <a:t> «</a:t>
            </a:r>
            <a:r>
              <a:rPr lang="sk-SK" dirty="0" err="1"/>
              <a:t>богомерзкие</a:t>
            </a:r>
            <a:r>
              <a:rPr lang="sk-SK" dirty="0"/>
              <a:t> </a:t>
            </a:r>
            <a:r>
              <a:rPr lang="sk-SK" dirty="0" err="1"/>
              <a:t>сочинения</a:t>
            </a:r>
            <a:r>
              <a:rPr lang="sk-SK" dirty="0"/>
              <a:t>»</a:t>
            </a:r>
          </a:p>
          <a:p>
            <a:pPr lvl="0"/>
            <a:r>
              <a:rPr lang="sk-SK" dirty="0" err="1"/>
              <a:t>Суд</a:t>
            </a:r>
            <a:r>
              <a:rPr lang="sk-SK" dirty="0"/>
              <a:t> </a:t>
            </a:r>
            <a:r>
              <a:rPr lang="sk-SK" dirty="0" err="1"/>
              <a:t>приговорил</a:t>
            </a:r>
            <a:r>
              <a:rPr lang="sk-SK" dirty="0"/>
              <a:t> </a:t>
            </a:r>
            <a:r>
              <a:rPr lang="sk-SK" dirty="0" err="1"/>
              <a:t>его</a:t>
            </a:r>
            <a:r>
              <a:rPr lang="sk-SK" dirty="0"/>
              <a:t> к </a:t>
            </a:r>
            <a:r>
              <a:rPr lang="sk-SK" dirty="0" err="1"/>
              <a:t>смертной</a:t>
            </a:r>
            <a:r>
              <a:rPr lang="sk-SK" dirty="0"/>
              <a:t> </a:t>
            </a:r>
            <a:r>
              <a:rPr lang="sk-SK" dirty="0" err="1"/>
              <a:t>казни</a:t>
            </a:r>
            <a:r>
              <a:rPr lang="sk-SK" dirty="0"/>
              <a:t>, </a:t>
            </a:r>
            <a:r>
              <a:rPr lang="sk-SK" dirty="0" err="1"/>
              <a:t>замененной</a:t>
            </a:r>
            <a:r>
              <a:rPr lang="sk-SK" dirty="0"/>
              <a:t> </a:t>
            </a:r>
            <a:r>
              <a:rPr lang="sk-SK" dirty="0" err="1"/>
              <a:t>ссылкой</a:t>
            </a:r>
            <a:r>
              <a:rPr lang="sk-SK" dirty="0"/>
              <a:t> «в </a:t>
            </a:r>
            <a:r>
              <a:rPr lang="sk-SK" dirty="0" err="1"/>
              <a:t>Сибирь</a:t>
            </a:r>
            <a:r>
              <a:rPr lang="sk-SK" dirty="0"/>
              <a:t>, в </a:t>
            </a:r>
            <a:r>
              <a:rPr lang="sk-SK" dirty="0" err="1"/>
              <a:t>Илимский</a:t>
            </a:r>
            <a:r>
              <a:rPr lang="sk-SK" dirty="0"/>
              <a:t> </a:t>
            </a:r>
            <a:r>
              <a:rPr lang="sk-SK" dirty="0" err="1"/>
              <a:t>острог</a:t>
            </a:r>
            <a:r>
              <a:rPr lang="sk-SK" dirty="0"/>
              <a:t> </a:t>
            </a:r>
            <a:r>
              <a:rPr lang="sk-SK" dirty="0" err="1"/>
              <a:t>на</a:t>
            </a:r>
            <a:r>
              <a:rPr lang="sk-SK" dirty="0"/>
              <a:t> </a:t>
            </a:r>
            <a:r>
              <a:rPr lang="sk-SK" dirty="0" err="1"/>
              <a:t>десятилетнее</a:t>
            </a:r>
            <a:r>
              <a:rPr lang="sk-SK" dirty="0"/>
              <a:t> </a:t>
            </a:r>
            <a:r>
              <a:rPr lang="sk-SK" dirty="0" err="1"/>
              <a:t>безысходное</a:t>
            </a:r>
            <a:r>
              <a:rPr lang="sk-SK" dirty="0"/>
              <a:t> </a:t>
            </a:r>
            <a:r>
              <a:rPr lang="sk-SK" dirty="0" err="1"/>
              <a:t>пребывание</a:t>
            </a:r>
            <a:r>
              <a:rPr lang="sk-SK" dirty="0"/>
              <a:t>». </a:t>
            </a:r>
          </a:p>
          <a:p>
            <a:pPr lvl="0"/>
            <a:r>
              <a:rPr lang="sk-SK" dirty="0"/>
              <a:t> В 1796 </a:t>
            </a:r>
            <a:r>
              <a:rPr lang="sk-SK" dirty="0" err="1"/>
              <a:t>император</a:t>
            </a:r>
            <a:r>
              <a:rPr lang="sk-SK" dirty="0"/>
              <a:t> </a:t>
            </a:r>
            <a:r>
              <a:rPr lang="az-Cyrl-AZ" dirty="0" smtClean="0"/>
              <a:t>Павел </a:t>
            </a:r>
            <a:r>
              <a:rPr lang="sk-SK" dirty="0" smtClean="0"/>
              <a:t>I.</a:t>
            </a:r>
            <a:r>
              <a:rPr lang="sk-SK" dirty="0"/>
              <a:t> </a:t>
            </a:r>
            <a:r>
              <a:rPr lang="sk-SK" dirty="0" err="1"/>
              <a:t>разрешил</a:t>
            </a:r>
            <a:r>
              <a:rPr lang="sk-SK" dirty="0"/>
              <a:t> </a:t>
            </a:r>
            <a:r>
              <a:rPr lang="sk-SK" dirty="0" err="1"/>
              <a:t>Радищеву</a:t>
            </a:r>
            <a:r>
              <a:rPr lang="sk-SK" dirty="0"/>
              <a:t> </a:t>
            </a:r>
            <a:r>
              <a:rPr lang="sk-SK" dirty="0" err="1"/>
              <a:t>вернуться</a:t>
            </a:r>
            <a:r>
              <a:rPr lang="sk-SK" dirty="0"/>
              <a:t> </a:t>
            </a:r>
            <a:r>
              <a:rPr lang="sk-SK" dirty="0" err="1"/>
              <a:t>из</a:t>
            </a:r>
            <a:r>
              <a:rPr lang="sk-SK" dirty="0"/>
              <a:t> </a:t>
            </a:r>
            <a:r>
              <a:rPr lang="sk-SK" dirty="0" err="1"/>
              <a:t>Сибири</a:t>
            </a:r>
            <a:r>
              <a:rPr lang="sk-SK" dirty="0"/>
              <a:t> 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Desktop\31-097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 flipH="1">
            <a:off x="395536" y="332656"/>
            <a:ext cx="8348692" cy="623504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Александр Николаевич Радищев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 err="1"/>
              <a:t>После</a:t>
            </a:r>
            <a:r>
              <a:rPr lang="sk-SK" dirty="0"/>
              <a:t> </a:t>
            </a:r>
            <a:r>
              <a:rPr lang="sk-SK" dirty="0" err="1"/>
              <a:t>воцарения</a:t>
            </a:r>
            <a:r>
              <a:rPr lang="sk-SK" dirty="0"/>
              <a:t> </a:t>
            </a:r>
            <a:r>
              <a:rPr lang="az-Cyrl-AZ" dirty="0" smtClean="0"/>
              <a:t> Александра </a:t>
            </a:r>
            <a:r>
              <a:rPr lang="sk-SK" dirty="0" smtClean="0"/>
              <a:t>I.</a:t>
            </a:r>
            <a:r>
              <a:rPr lang="sk-SK" dirty="0"/>
              <a:t> </a:t>
            </a:r>
            <a:r>
              <a:rPr lang="sk-SK" dirty="0" err="1" smtClean="0"/>
              <a:t>получил</a:t>
            </a:r>
            <a:r>
              <a:rPr lang="sk-SK" dirty="0" smtClean="0"/>
              <a:t> </a:t>
            </a:r>
            <a:r>
              <a:rPr lang="sk-SK" dirty="0" err="1"/>
              <a:t>полную</a:t>
            </a:r>
            <a:r>
              <a:rPr lang="sk-SK" dirty="0"/>
              <a:t> </a:t>
            </a:r>
            <a:r>
              <a:rPr lang="sk-SK" dirty="0" err="1" smtClean="0"/>
              <a:t>свободу</a:t>
            </a:r>
            <a:endParaRPr lang="sk-SK" dirty="0"/>
          </a:p>
          <a:p>
            <a:pPr lvl="0"/>
            <a:r>
              <a:rPr lang="sk-SK" dirty="0"/>
              <a:t> </a:t>
            </a:r>
            <a:r>
              <a:rPr lang="sk-SK" dirty="0" err="1"/>
              <a:t>Радищев</a:t>
            </a:r>
            <a:r>
              <a:rPr lang="sk-SK" dirty="0"/>
              <a:t> </a:t>
            </a:r>
            <a:r>
              <a:rPr lang="sk-SK" dirty="0" err="1"/>
              <a:t>составил</a:t>
            </a:r>
            <a:r>
              <a:rPr lang="sk-SK" dirty="0"/>
              <a:t> «</a:t>
            </a:r>
            <a:r>
              <a:rPr lang="sk-SK" dirty="0" err="1"/>
              <a:t>Проект</a:t>
            </a:r>
            <a:r>
              <a:rPr lang="sk-SK" dirty="0"/>
              <a:t> </a:t>
            </a:r>
            <a:r>
              <a:rPr lang="sk-SK" dirty="0" err="1"/>
              <a:t>либерального</a:t>
            </a:r>
            <a:r>
              <a:rPr lang="sk-SK" dirty="0"/>
              <a:t> </a:t>
            </a:r>
            <a:r>
              <a:rPr lang="sk-SK" dirty="0" err="1" smtClean="0"/>
              <a:t>уложения</a:t>
            </a:r>
            <a:r>
              <a:rPr lang="sk-SK" dirty="0"/>
              <a:t> </a:t>
            </a:r>
          </a:p>
          <a:p>
            <a:pPr lvl="0"/>
            <a:r>
              <a:rPr lang="sk-SK" dirty="0" err="1"/>
              <a:t>основал</a:t>
            </a:r>
            <a:r>
              <a:rPr lang="sk-SK" dirty="0"/>
              <a:t> </a:t>
            </a:r>
            <a:r>
              <a:rPr lang="sk-SK" dirty="0" err="1"/>
              <a:t>свое</a:t>
            </a:r>
            <a:r>
              <a:rPr lang="sk-SK" dirty="0"/>
              <a:t> </a:t>
            </a:r>
            <a:r>
              <a:rPr lang="sk-SK" dirty="0" err="1"/>
              <a:t>собственное</a:t>
            </a:r>
            <a:r>
              <a:rPr lang="sk-SK" dirty="0"/>
              <a:t> </a:t>
            </a:r>
            <a:r>
              <a:rPr lang="sk-SK" dirty="0" err="1"/>
              <a:t>полиграфическое</a:t>
            </a:r>
            <a:r>
              <a:rPr lang="sk-SK" dirty="0"/>
              <a:t> </a:t>
            </a:r>
            <a:r>
              <a:rPr lang="sk-SK" dirty="0" err="1"/>
              <a:t>предприятие</a:t>
            </a:r>
            <a:r>
              <a:rPr lang="sk-SK" dirty="0"/>
              <a:t> -1789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Desktop\31-097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 flipH="1">
            <a:off x="395536" y="332656"/>
            <a:ext cx="8348692" cy="6235047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Александр Николаевич Радищев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/>
              <a:t> В </a:t>
            </a:r>
            <a:r>
              <a:rPr lang="sk-SK" dirty="0" err="1"/>
              <a:t>последний</a:t>
            </a:r>
            <a:r>
              <a:rPr lang="sk-SK" dirty="0"/>
              <a:t> </a:t>
            </a:r>
            <a:r>
              <a:rPr lang="sk-SK" dirty="0" err="1"/>
              <a:t>год</a:t>
            </a:r>
            <a:r>
              <a:rPr lang="sk-SK" dirty="0"/>
              <a:t> </a:t>
            </a:r>
            <a:r>
              <a:rPr lang="sk-SK" dirty="0" err="1"/>
              <a:t>жизни</a:t>
            </a:r>
            <a:r>
              <a:rPr lang="sk-SK" dirty="0"/>
              <a:t> </a:t>
            </a:r>
            <a:r>
              <a:rPr lang="sk-SK" dirty="0" err="1"/>
              <a:t>Радищев</a:t>
            </a:r>
            <a:r>
              <a:rPr lang="sk-SK" dirty="0"/>
              <a:t> </a:t>
            </a:r>
            <a:r>
              <a:rPr lang="sk-SK" dirty="0" err="1"/>
              <a:t>готовил</a:t>
            </a:r>
            <a:r>
              <a:rPr lang="sk-SK" dirty="0"/>
              <a:t> </a:t>
            </a:r>
            <a:r>
              <a:rPr lang="sk-SK" dirty="0" err="1"/>
              <a:t>ряд</a:t>
            </a:r>
            <a:r>
              <a:rPr lang="sk-SK" dirty="0"/>
              <a:t>, в </a:t>
            </a:r>
            <a:r>
              <a:rPr lang="sk-SK" dirty="0" err="1"/>
              <a:t>которых</a:t>
            </a:r>
            <a:r>
              <a:rPr lang="sk-SK" dirty="0"/>
              <a:t> </a:t>
            </a:r>
            <a:r>
              <a:rPr lang="sk-SK" dirty="0" err="1"/>
              <a:t>обосновывал</a:t>
            </a:r>
            <a:r>
              <a:rPr lang="sk-SK" dirty="0"/>
              <a:t> </a:t>
            </a:r>
            <a:r>
              <a:rPr lang="sk-SK" dirty="0" err="1"/>
              <a:t>необходимость</a:t>
            </a:r>
            <a:r>
              <a:rPr lang="sk-SK" dirty="0"/>
              <a:t> </a:t>
            </a:r>
            <a:r>
              <a:rPr lang="sk-SK" dirty="0" err="1"/>
              <a:t>ликвидации</a:t>
            </a:r>
            <a:r>
              <a:rPr lang="sk-SK" dirty="0"/>
              <a:t> </a:t>
            </a:r>
            <a:r>
              <a:rPr lang="sk-SK" dirty="0" err="1"/>
              <a:t>крепостных</a:t>
            </a:r>
            <a:r>
              <a:rPr lang="sk-SK" dirty="0"/>
              <a:t> </a:t>
            </a:r>
            <a:r>
              <a:rPr lang="sk-SK" dirty="0" err="1"/>
              <a:t>отношений</a:t>
            </a:r>
            <a:r>
              <a:rPr lang="sk-SK" dirty="0"/>
              <a:t> и </a:t>
            </a:r>
            <a:r>
              <a:rPr lang="sk-SK" dirty="0" err="1"/>
              <a:t>гражданских</a:t>
            </a:r>
            <a:r>
              <a:rPr lang="sk-SK" dirty="0"/>
              <a:t> </a:t>
            </a:r>
            <a:r>
              <a:rPr lang="sk-SK" dirty="0" err="1"/>
              <a:t>реформ</a:t>
            </a:r>
            <a:endParaRPr lang="sk-SK" dirty="0"/>
          </a:p>
          <a:p>
            <a:pPr lvl="0"/>
            <a:r>
              <a:rPr lang="sk-SK" dirty="0" err="1" smtClean="0"/>
              <a:t>выступил</a:t>
            </a:r>
            <a:r>
              <a:rPr lang="sk-SK" dirty="0" smtClean="0"/>
              <a:t> </a:t>
            </a:r>
            <a:r>
              <a:rPr lang="sk-SK" dirty="0" err="1"/>
              <a:t>против</a:t>
            </a:r>
            <a:r>
              <a:rPr lang="sk-SK" dirty="0"/>
              <a:t> </a:t>
            </a:r>
            <a:r>
              <a:rPr lang="sk-SK" dirty="0" err="1"/>
              <a:t>крепостничеству</a:t>
            </a:r>
            <a:r>
              <a:rPr lang="sk-SK" dirty="0"/>
              <a:t>, </a:t>
            </a:r>
            <a:r>
              <a:rPr lang="sk-SK" dirty="0" err="1"/>
              <a:t>что</a:t>
            </a:r>
            <a:r>
              <a:rPr lang="sk-SK" dirty="0"/>
              <a:t> </a:t>
            </a:r>
            <a:r>
              <a:rPr lang="sk-SK" dirty="0" err="1"/>
              <a:t>привело</a:t>
            </a:r>
            <a:r>
              <a:rPr lang="sk-SK" dirty="0"/>
              <a:t> </a:t>
            </a:r>
            <a:r>
              <a:rPr lang="sk-SK" dirty="0" err="1"/>
              <a:t>его</a:t>
            </a:r>
            <a:r>
              <a:rPr lang="sk-SK" dirty="0"/>
              <a:t> в 1802 </a:t>
            </a:r>
            <a:r>
              <a:rPr lang="sk-SK" dirty="0" err="1"/>
              <a:t>новой</a:t>
            </a:r>
            <a:r>
              <a:rPr lang="sk-SK" dirty="0"/>
              <a:t> </a:t>
            </a:r>
            <a:r>
              <a:rPr lang="sk-SK" dirty="0" err="1"/>
              <a:t>угрозой</a:t>
            </a:r>
            <a:r>
              <a:rPr lang="sk-SK" dirty="0"/>
              <a:t> </a:t>
            </a:r>
            <a:r>
              <a:rPr lang="sk-SK" dirty="0" err="1"/>
              <a:t>пренаследования</a:t>
            </a:r>
            <a:r>
              <a:rPr lang="sk-SK" dirty="0"/>
              <a:t> к </a:t>
            </a:r>
            <a:r>
              <a:rPr lang="sk-SK" dirty="0" err="1" smtClean="0"/>
              <a:t>самоубийству</a:t>
            </a:r>
            <a:endParaRPr lang="sk-SK" dirty="0"/>
          </a:p>
          <a:p>
            <a:pPr lvl="0"/>
            <a:r>
              <a:rPr lang="sk-SK" dirty="0" err="1" smtClean="0"/>
              <a:t>Умерл</a:t>
            </a:r>
            <a:r>
              <a:rPr lang="sk-SK" dirty="0" smtClean="0"/>
              <a:t>  </a:t>
            </a:r>
            <a:r>
              <a:rPr lang="sk-SK" dirty="0"/>
              <a:t>в </a:t>
            </a:r>
            <a:r>
              <a:rPr lang="sk-SK" dirty="0" err="1"/>
              <a:t>Петербурге</a:t>
            </a:r>
            <a:r>
              <a:rPr lang="sk-SK"/>
              <a:t> </a:t>
            </a:r>
            <a:r>
              <a:rPr lang="sk-SK" smtClean="0"/>
              <a:t>1802</a:t>
            </a:r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источники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sz="2400" dirty="0" smtClean="0"/>
              <a:t>РАДИЩЕВ</a:t>
            </a:r>
            <a:r>
              <a:rPr lang="sk-SK" sz="2400" dirty="0"/>
              <a:t>, АЛЕКСАНДР НИКОЛАЕВИЧ. In: </a:t>
            </a:r>
            <a:r>
              <a:rPr lang="sk-SK" sz="2400" i="1" dirty="0" err="1"/>
              <a:t>Энциклопедия</a:t>
            </a:r>
            <a:r>
              <a:rPr lang="sk-SK" sz="2400" i="1" dirty="0"/>
              <a:t> </a:t>
            </a:r>
            <a:r>
              <a:rPr lang="sk-SK" sz="2400" i="1" dirty="0" err="1"/>
              <a:t>Кругосвет</a:t>
            </a:r>
            <a:r>
              <a:rPr lang="sk-SK" sz="2400" i="1" dirty="0"/>
              <a:t>: </a:t>
            </a:r>
            <a:r>
              <a:rPr lang="sk-SK" sz="2400" i="1" dirty="0" err="1"/>
              <a:t>Универсальная</a:t>
            </a:r>
            <a:r>
              <a:rPr lang="sk-SK" sz="2400" i="1" dirty="0"/>
              <a:t> </a:t>
            </a:r>
            <a:r>
              <a:rPr lang="sk-SK" sz="2400" i="1" dirty="0" err="1"/>
              <a:t>научно-популярная</a:t>
            </a:r>
            <a:r>
              <a:rPr lang="sk-SK" sz="2400" i="1" dirty="0"/>
              <a:t> </a:t>
            </a:r>
            <a:r>
              <a:rPr lang="sk-SK" sz="2400" i="1" dirty="0" err="1"/>
              <a:t>онлайн-энциклопедия</a:t>
            </a:r>
            <a:r>
              <a:rPr lang="sk-SK" sz="2400" dirty="0"/>
              <a:t> [</a:t>
            </a:r>
            <a:r>
              <a:rPr lang="sk-SK" sz="2400" dirty="0" err="1"/>
              <a:t>online</a:t>
            </a:r>
            <a:r>
              <a:rPr lang="sk-SK" sz="2400" dirty="0"/>
              <a:t>]. [cit. 2013-09-30]. Dostupné z: </a:t>
            </a:r>
            <a:r>
              <a:rPr lang="sk-SK" sz="2400" dirty="0">
                <a:hlinkClick r:id="rId2"/>
              </a:rPr>
              <a:t>http://</a:t>
            </a:r>
            <a:r>
              <a:rPr lang="sk-SK" sz="2400" dirty="0" smtClean="0">
                <a:hlinkClick r:id="rId2"/>
              </a:rPr>
              <a:t>www.krugosvet.ru/enc/kultura_i_obrazovanie/literatura/RADISHCHEV_ALEKSANDR_NIKOLAEVICH.html</a:t>
            </a:r>
            <a:endParaRPr lang="sk-SK" sz="2400" dirty="0" smtClean="0"/>
          </a:p>
          <a:p>
            <a:endParaRPr lang="sk-SK" sz="2400" dirty="0"/>
          </a:p>
          <a:p>
            <a:pPr>
              <a:buNone/>
            </a:pPr>
            <a:r>
              <a:rPr lang="sk-SK" sz="2400" i="1" dirty="0"/>
              <a:t>Slovník ruských, ukrajinských a </a:t>
            </a:r>
            <a:r>
              <a:rPr lang="sk-SK" sz="2400" i="1" dirty="0" err="1"/>
              <a:t>běloruských</a:t>
            </a:r>
            <a:r>
              <a:rPr lang="sk-SK" sz="2400" i="1" dirty="0"/>
              <a:t> </a:t>
            </a:r>
            <a:r>
              <a:rPr lang="sk-SK" sz="2400" i="1" dirty="0" err="1"/>
              <a:t>spisovatelů</a:t>
            </a:r>
            <a:r>
              <a:rPr lang="sk-SK" sz="2400" dirty="0"/>
              <a:t>. 1. vyd. Editor Ivo Pospíšil. Praha: </a:t>
            </a:r>
            <a:r>
              <a:rPr lang="sk-SK" sz="2400" dirty="0" err="1"/>
              <a:t>Libri</a:t>
            </a:r>
            <a:r>
              <a:rPr lang="sk-SK" sz="2400" dirty="0"/>
              <a:t>, 2001, 680 s. ISBN 80-727-7068-3.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comics_Koshecka_orig_1338321143.jpg"/>
          <p:cNvPicPr>
            <a:picLocks noChangeAspect="1" noChangeArrowheads="1"/>
          </p:cNvPicPr>
          <p:nvPr/>
        </p:nvPicPr>
        <p:blipFill>
          <a:blip r:embed="rId2" cstate="print">
            <a:lum bright="40000" contrast="-40000"/>
          </a:blip>
          <a:srcRect/>
          <a:stretch>
            <a:fillRect/>
          </a:stretch>
        </p:blipFill>
        <p:spPr bwMode="auto">
          <a:xfrm>
            <a:off x="467544" y="90092"/>
            <a:ext cx="8208912" cy="6767908"/>
          </a:xfrm>
          <a:prstGeom prst="rect">
            <a:avLst/>
          </a:prstGeom>
          <a:noFill/>
        </p:spPr>
      </p:pic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/>
          </a:p>
          <a:p>
            <a:pPr>
              <a:buNone/>
            </a:pPr>
            <a:endParaRPr lang="sk-SK" dirty="0" smtClean="0"/>
          </a:p>
          <a:p>
            <a:pPr algn="ctr">
              <a:buNone/>
            </a:pPr>
            <a:r>
              <a:rPr lang="az-Cyrl-AZ" dirty="0" smtClean="0"/>
              <a:t>Спасибо за внимание</a:t>
            </a:r>
            <a:r>
              <a:rPr lang="sk-SK" dirty="0" smtClean="0"/>
              <a:t>.</a:t>
            </a:r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79</Words>
  <Application>Microsoft Office PowerPoint</Application>
  <PresentationFormat>Předvádění na obrazovce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Motív Office</vt:lpstr>
      <vt:lpstr> Александр Николаевич Радищев </vt:lpstr>
      <vt:lpstr>Александр Николаевич Радищев</vt:lpstr>
      <vt:lpstr>Александр Николаевич Радищев</vt:lpstr>
      <vt:lpstr>Александр Николаевич Радищев</vt:lpstr>
      <vt:lpstr>Александр Николаевич Радищев</vt:lpstr>
      <vt:lpstr>источники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Николаевич Радищев</dc:title>
  <dc:creator>Acer</dc:creator>
  <cp:lastModifiedBy>Malenova</cp:lastModifiedBy>
  <cp:revision>20</cp:revision>
  <dcterms:created xsi:type="dcterms:W3CDTF">2013-10-01T16:43:45Z</dcterms:created>
  <dcterms:modified xsi:type="dcterms:W3CDTF">2013-12-18T12:16:04Z</dcterms:modified>
</cp:coreProperties>
</file>