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6" r:id="rId4"/>
    <p:sldId id="262" r:id="rId5"/>
    <p:sldId id="263" r:id="rId6"/>
    <p:sldId id="258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608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183D2-35E0-4428-BB0B-BF1AFAFD8700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77D1B-1466-4C38-971C-21E6870448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7013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F5526-40C5-4EBC-A6D9-6FAC00DCCE22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CA514-2280-4E07-9830-4295CE2A5E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5523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CA514-2280-4E07-9830-4295CE2A5ED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31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84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30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82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09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02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8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19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62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51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1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64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68B9-3287-48D4-B99C-C3698162D09E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9D8FC-94E7-4B79-B518-7A8BC09BF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29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>Lermontov </a:t>
            </a:r>
            <a:r>
              <a:rPr lang="cs-CZ" b="1" dirty="0" smtClean="0"/>
              <a:t>: poezie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(</a:t>
            </a:r>
            <a:r>
              <a:rPr lang="ru-RU" sz="3600" dirty="0" smtClean="0"/>
              <a:t>Парус, Смерть поєта, Молитва, Пророк</a:t>
            </a:r>
            <a:r>
              <a:rPr lang="ru-RU" dirty="0" smtClean="0"/>
              <a:t>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Zpracovala: Barbora </a:t>
            </a:r>
            <a:r>
              <a:rPr lang="cs-CZ" dirty="0" err="1" smtClean="0"/>
              <a:t>Filisteinová</a:t>
            </a:r>
            <a:endParaRPr lang="cs-CZ" dirty="0" smtClean="0"/>
          </a:p>
          <a:p>
            <a:pPr algn="l"/>
            <a:r>
              <a:rPr lang="cs-CZ" dirty="0" smtClean="0"/>
              <a:t>UČO: 371575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1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0"/>
            <a:ext cx="3923928" cy="67413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ПАРУС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accent6"/>
                </a:solidFill>
              </a:rPr>
              <a:t>Белеет</a:t>
            </a:r>
            <a:r>
              <a:rPr lang="ru-RU" dirty="0"/>
              <a:t> парус </a:t>
            </a:r>
            <a:r>
              <a:rPr lang="ru-RU" b="1" dirty="0">
                <a:solidFill>
                  <a:schemeClr val="tx2"/>
                </a:solidFill>
              </a:rPr>
              <a:t>одинокой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dirty="0"/>
              <a:t>В тумане моря </a:t>
            </a:r>
            <a:r>
              <a:rPr lang="ru-RU" b="1" dirty="0">
                <a:solidFill>
                  <a:schemeClr val="accent6"/>
                </a:solidFill>
              </a:rPr>
              <a:t>голубом!</a:t>
            </a:r>
            <a:r>
              <a:rPr lang="ru-RU" dirty="0"/>
              <a:t>..</a:t>
            </a:r>
            <a:br>
              <a:rPr lang="ru-RU" dirty="0"/>
            </a:br>
            <a:r>
              <a:rPr lang="ru-RU" dirty="0"/>
              <a:t>Что </a:t>
            </a:r>
            <a:r>
              <a:rPr lang="ru-RU" b="1" dirty="0">
                <a:solidFill>
                  <a:srgbClr val="00B050"/>
                </a:solidFill>
              </a:rPr>
              <a:t>ищет</a:t>
            </a:r>
            <a:r>
              <a:rPr lang="ru-RU" b="1" dirty="0"/>
              <a:t> </a:t>
            </a:r>
            <a:r>
              <a:rPr lang="ru-RU" dirty="0"/>
              <a:t>он в стране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b="1" dirty="0">
                <a:solidFill>
                  <a:srgbClr val="00B050"/>
                </a:solidFill>
              </a:rPr>
              <a:t>далекой</a:t>
            </a:r>
            <a:r>
              <a:rPr lang="ru-RU" dirty="0"/>
              <a:t>?</a:t>
            </a:r>
            <a:br>
              <a:rPr lang="ru-RU" dirty="0"/>
            </a:br>
            <a:r>
              <a:rPr lang="ru-RU" dirty="0"/>
              <a:t>Что </a:t>
            </a:r>
            <a:r>
              <a:rPr lang="ru-RU" b="1" dirty="0">
                <a:solidFill>
                  <a:srgbClr val="00B050"/>
                </a:solidFill>
              </a:rPr>
              <a:t>кинул</a:t>
            </a:r>
            <a:r>
              <a:rPr lang="ru-RU" dirty="0"/>
              <a:t> он в краю </a:t>
            </a:r>
            <a:r>
              <a:rPr lang="ru-RU" b="1" dirty="0">
                <a:solidFill>
                  <a:srgbClr val="00B050"/>
                </a:solidFill>
              </a:rPr>
              <a:t>родном</a:t>
            </a:r>
            <a:r>
              <a:rPr lang="ru-RU" dirty="0"/>
              <a:t>?..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Играют волны - ветер свищет,</a:t>
            </a:r>
            <a:br>
              <a:rPr lang="ru-RU" dirty="0"/>
            </a:br>
            <a:r>
              <a:rPr lang="ru-RU" dirty="0"/>
              <a:t>И мачта гнется и скрыпит...</a:t>
            </a:r>
            <a:br>
              <a:rPr lang="ru-RU" dirty="0"/>
            </a:br>
            <a:r>
              <a:rPr lang="ru-RU" dirty="0"/>
              <a:t>Увы! он счастия не ищет</a:t>
            </a:r>
            <a:br>
              <a:rPr lang="ru-RU" dirty="0"/>
            </a:br>
            <a:r>
              <a:rPr lang="ru-RU" dirty="0"/>
              <a:t>И не от счастия бежит!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Под ним струя светлей </a:t>
            </a:r>
            <a:r>
              <a:rPr lang="ru-RU" b="1" dirty="0">
                <a:solidFill>
                  <a:schemeClr val="accent6"/>
                </a:solidFill>
              </a:rPr>
              <a:t>лазури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Над ним луч солнца </a:t>
            </a:r>
            <a:r>
              <a:rPr lang="ru-RU" b="1" dirty="0">
                <a:solidFill>
                  <a:schemeClr val="accent6"/>
                </a:solidFill>
              </a:rPr>
              <a:t>золотой</a:t>
            </a:r>
            <a:r>
              <a:rPr lang="ru-RU" dirty="0"/>
              <a:t>...</a:t>
            </a:r>
            <a:br>
              <a:rPr lang="ru-RU" dirty="0"/>
            </a:br>
            <a:r>
              <a:rPr lang="ru-RU" dirty="0"/>
              <a:t>А он, </a:t>
            </a:r>
            <a:r>
              <a:rPr lang="ru-RU" b="1" dirty="0">
                <a:solidFill>
                  <a:schemeClr val="tx2"/>
                </a:solidFill>
              </a:rPr>
              <a:t>мятежный</a:t>
            </a:r>
            <a:r>
              <a:rPr lang="ru-RU" dirty="0"/>
              <a:t>, просит бури,</a:t>
            </a:r>
            <a:br>
              <a:rPr lang="ru-RU" dirty="0"/>
            </a:br>
            <a:r>
              <a:rPr lang="ru-RU" dirty="0"/>
              <a:t>Как будто в бурях есть покой!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23928" y="0"/>
            <a:ext cx="5220072" cy="6741368"/>
          </a:xfrm>
          <a:solidFill>
            <a:srgbClr val="FFFF99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 smtClean="0"/>
              <a:t>произведение написанное в 1832 г.</a:t>
            </a:r>
          </a:p>
          <a:p>
            <a:pPr algn="just">
              <a:buFontTx/>
              <a:buChar char="-"/>
            </a:pPr>
            <a:r>
              <a:rPr lang="en-AU" sz="1400" dirty="0" smtClean="0"/>
              <a:t>o</a:t>
            </a:r>
            <a:r>
              <a:rPr lang="cs-CZ" sz="1400" dirty="0" err="1" smtClean="0"/>
              <a:t>бразы</a:t>
            </a:r>
            <a:r>
              <a:rPr lang="cs-CZ" sz="1400" dirty="0" smtClean="0"/>
              <a:t> </a:t>
            </a:r>
            <a:r>
              <a:rPr lang="cs-CZ" sz="1400" dirty="0" err="1"/>
              <a:t>бури</a:t>
            </a:r>
            <a:r>
              <a:rPr lang="cs-CZ" sz="1400" dirty="0"/>
              <a:t>, </a:t>
            </a:r>
            <a:r>
              <a:rPr lang="cs-CZ" sz="1400" dirty="0" err="1"/>
              <a:t>моря</a:t>
            </a:r>
            <a:r>
              <a:rPr lang="cs-CZ" sz="1400" dirty="0"/>
              <a:t> и </a:t>
            </a:r>
            <a:r>
              <a:rPr lang="cs-CZ" sz="1400" dirty="0" err="1"/>
              <a:t>паруса</a:t>
            </a:r>
            <a:r>
              <a:rPr lang="cs-CZ" sz="1400" dirty="0"/>
              <a:t> </a:t>
            </a:r>
            <a:r>
              <a:rPr lang="cs-CZ" sz="1400" dirty="0" err="1"/>
              <a:t>характерны</a:t>
            </a:r>
            <a:r>
              <a:rPr lang="cs-CZ" sz="1400" dirty="0"/>
              <a:t> </a:t>
            </a:r>
            <a:r>
              <a:rPr lang="cs-CZ" sz="1400" dirty="0" err="1"/>
              <a:t>для</a:t>
            </a:r>
            <a:r>
              <a:rPr lang="cs-CZ" sz="1400" dirty="0"/>
              <a:t> </a:t>
            </a:r>
            <a:r>
              <a:rPr lang="cs-CZ" sz="1400" dirty="0" err="1"/>
              <a:t>ранней</a:t>
            </a:r>
            <a:r>
              <a:rPr lang="cs-CZ" sz="1400" dirty="0"/>
              <a:t> </a:t>
            </a:r>
            <a:r>
              <a:rPr lang="cs-CZ" sz="1400" dirty="0" err="1"/>
              <a:t>лирики</a:t>
            </a:r>
            <a:r>
              <a:rPr lang="cs-CZ" sz="1400" dirty="0"/>
              <a:t> </a:t>
            </a:r>
            <a:r>
              <a:rPr lang="cs-CZ" sz="1400" dirty="0" err="1" smtClean="0"/>
              <a:t>Лермонтова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cs-CZ" sz="1400" dirty="0" err="1" smtClean="0"/>
              <a:t>читатель</a:t>
            </a:r>
            <a:r>
              <a:rPr lang="cs-CZ" sz="1400" dirty="0" smtClean="0"/>
              <a:t> </a:t>
            </a:r>
            <a:r>
              <a:rPr lang="cs-CZ" sz="1400" dirty="0" err="1"/>
              <a:t>всё</a:t>
            </a:r>
            <a:r>
              <a:rPr lang="cs-CZ" sz="1400" dirty="0"/>
              <a:t> </a:t>
            </a:r>
            <a:r>
              <a:rPr lang="cs-CZ" sz="1400" dirty="0" err="1"/>
              <a:t>время</a:t>
            </a:r>
            <a:r>
              <a:rPr lang="cs-CZ" sz="1400" dirty="0"/>
              <a:t> </a:t>
            </a:r>
            <a:r>
              <a:rPr lang="cs-CZ" sz="1400" dirty="0" err="1"/>
              <a:t>видит</a:t>
            </a:r>
            <a:r>
              <a:rPr lang="cs-CZ" sz="1400" dirty="0"/>
              <a:t> </a:t>
            </a:r>
            <a:r>
              <a:rPr lang="cs-CZ" sz="1400" dirty="0" err="1"/>
              <a:t>морской</a:t>
            </a:r>
            <a:r>
              <a:rPr lang="cs-CZ" sz="1400" dirty="0"/>
              <a:t> </a:t>
            </a:r>
            <a:r>
              <a:rPr lang="cs-CZ" sz="1400" dirty="0" err="1"/>
              <a:t>пейзаж</a:t>
            </a:r>
            <a:r>
              <a:rPr lang="cs-CZ" sz="1400" dirty="0"/>
              <a:t> с </a:t>
            </a:r>
            <a:r>
              <a:rPr lang="cs-CZ" sz="1400" dirty="0" err="1"/>
              <a:t>парусом</a:t>
            </a:r>
            <a:r>
              <a:rPr lang="cs-CZ" sz="1400" dirty="0"/>
              <a:t> и </a:t>
            </a:r>
            <a:r>
              <a:rPr lang="cs-CZ" sz="1400" dirty="0" err="1"/>
              <a:t>автора</a:t>
            </a:r>
            <a:r>
              <a:rPr lang="cs-CZ" sz="1400" dirty="0"/>
              <a:t>, </a:t>
            </a:r>
            <a:r>
              <a:rPr lang="cs-CZ" sz="1400" dirty="0" err="1"/>
              <a:t>размышляющего</a:t>
            </a:r>
            <a:r>
              <a:rPr lang="cs-CZ" sz="1400" dirty="0"/>
              <a:t> о </a:t>
            </a:r>
            <a:r>
              <a:rPr lang="cs-CZ" sz="1400" dirty="0" err="1" smtClean="0"/>
              <a:t>них</a:t>
            </a:r>
            <a:r>
              <a:rPr lang="cs-CZ" sz="1400" dirty="0" smtClean="0"/>
              <a:t> 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/>
              <a:t>к</a:t>
            </a:r>
            <a:r>
              <a:rPr lang="cs-CZ" sz="1400" dirty="0" err="1" smtClean="0"/>
              <a:t>омпозиция</a:t>
            </a:r>
            <a:r>
              <a:rPr lang="cs-CZ" sz="1400" dirty="0" smtClean="0"/>
              <a:t> </a:t>
            </a:r>
            <a:r>
              <a:rPr lang="cs-CZ" sz="1400" dirty="0"/>
              <a:t>«</a:t>
            </a:r>
            <a:r>
              <a:rPr lang="cs-CZ" sz="1400" dirty="0" err="1"/>
              <a:t>Паруса</a:t>
            </a:r>
            <a:r>
              <a:rPr lang="cs-CZ" sz="1400" dirty="0"/>
              <a:t>» </a:t>
            </a:r>
            <a:r>
              <a:rPr lang="cs-CZ" sz="1400" dirty="0" err="1" smtClean="0"/>
              <a:t>чётко</a:t>
            </a:r>
            <a:r>
              <a:rPr lang="cs-CZ" sz="1400" dirty="0" smtClean="0"/>
              <a:t>(zřetelně) </a:t>
            </a:r>
            <a:r>
              <a:rPr lang="cs-CZ" sz="1400" dirty="0" err="1" smtClean="0"/>
              <a:t>показывает</a:t>
            </a:r>
            <a:r>
              <a:rPr lang="cs-CZ" sz="1400" dirty="0" smtClean="0"/>
              <a:t> </a:t>
            </a:r>
            <a:r>
              <a:rPr lang="cs-CZ" sz="1400" dirty="0" err="1"/>
              <a:t>разделение</a:t>
            </a:r>
            <a:r>
              <a:rPr lang="cs-CZ" sz="1400" dirty="0"/>
              <a:t> </a:t>
            </a:r>
            <a:r>
              <a:rPr lang="cs-CZ" sz="1400" dirty="0" err="1"/>
              <a:t>паруса</a:t>
            </a:r>
            <a:r>
              <a:rPr lang="cs-CZ" sz="1400" dirty="0"/>
              <a:t> и </a:t>
            </a:r>
            <a:r>
              <a:rPr lang="cs-CZ" sz="1400" dirty="0" err="1"/>
              <a:t>лирического</a:t>
            </a:r>
            <a:r>
              <a:rPr lang="cs-CZ" sz="1400" dirty="0"/>
              <a:t> </a:t>
            </a:r>
            <a:r>
              <a:rPr lang="cs-CZ" sz="1400" dirty="0" err="1"/>
              <a:t>героя</a:t>
            </a:r>
            <a:r>
              <a:rPr lang="cs-CZ" sz="1400" dirty="0"/>
              <a:t> </a:t>
            </a:r>
            <a:r>
              <a:rPr lang="cs-CZ" sz="1400" dirty="0" err="1" smtClean="0"/>
              <a:t>стихотворения</a:t>
            </a:r>
            <a:endParaRPr lang="en-AU" sz="1400" dirty="0" smtClean="0"/>
          </a:p>
          <a:p>
            <a:pPr algn="just">
              <a:buFontTx/>
              <a:buChar char="-"/>
            </a:pPr>
            <a:r>
              <a:rPr lang="ru-RU" sz="1400" b="1" dirty="0" err="1" smtClean="0"/>
              <a:t>ц</a:t>
            </a:r>
            <a:r>
              <a:rPr lang="cs-CZ" sz="1400" b="1" dirty="0" err="1" smtClean="0"/>
              <a:t>ентральный</a:t>
            </a:r>
            <a:r>
              <a:rPr lang="cs-CZ" sz="1400" b="1" dirty="0" smtClean="0"/>
              <a:t> </a:t>
            </a:r>
            <a:r>
              <a:rPr lang="cs-CZ" sz="1400" b="1" dirty="0" err="1"/>
              <a:t>образ</a:t>
            </a:r>
            <a:r>
              <a:rPr lang="cs-CZ" sz="1400" b="1" dirty="0"/>
              <a:t> </a:t>
            </a:r>
            <a:r>
              <a:rPr lang="cs-CZ" sz="1400" b="1" dirty="0" err="1" smtClean="0"/>
              <a:t>стихотворения</a:t>
            </a:r>
            <a:r>
              <a:rPr lang="cs-CZ" sz="1400" b="1" dirty="0" smtClean="0"/>
              <a:t> </a:t>
            </a:r>
            <a:r>
              <a:rPr lang="ru-RU" sz="1400" b="1" dirty="0" smtClean="0"/>
              <a:t>-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это</a:t>
            </a:r>
            <a:r>
              <a:rPr lang="cs-CZ" sz="1400" b="1" dirty="0" smtClean="0"/>
              <a:t> </a:t>
            </a:r>
            <a:r>
              <a:rPr lang="cs-CZ" sz="1400" b="1" dirty="0"/>
              <a:t>и </a:t>
            </a:r>
            <a:r>
              <a:rPr lang="cs-CZ" sz="1400" b="1" dirty="0" err="1"/>
              <a:t>реальный</a:t>
            </a:r>
            <a:r>
              <a:rPr lang="cs-CZ" sz="1400" b="1" dirty="0"/>
              <a:t> </a:t>
            </a:r>
            <a:r>
              <a:rPr lang="cs-CZ" sz="1400" b="1" dirty="0" err="1"/>
              <a:t>парус</a:t>
            </a:r>
            <a:r>
              <a:rPr lang="cs-CZ" sz="1400" b="1" dirty="0"/>
              <a:t>, </a:t>
            </a:r>
            <a:r>
              <a:rPr lang="cs-CZ" sz="1400" b="1" dirty="0" err="1"/>
              <a:t>что</a:t>
            </a:r>
            <a:r>
              <a:rPr lang="cs-CZ" sz="1400" b="1" dirty="0"/>
              <a:t> «</a:t>
            </a:r>
            <a:r>
              <a:rPr lang="cs-CZ" sz="1400" b="1" dirty="0" err="1"/>
              <a:t>белеет</a:t>
            </a:r>
            <a:r>
              <a:rPr lang="cs-CZ" sz="1400" b="1" dirty="0"/>
              <a:t> в </a:t>
            </a:r>
            <a:r>
              <a:rPr lang="cs-CZ" sz="1400" b="1" dirty="0" err="1"/>
              <a:t>тумане</a:t>
            </a:r>
            <a:r>
              <a:rPr lang="cs-CZ" sz="1400" b="1" dirty="0"/>
              <a:t> </a:t>
            </a:r>
            <a:r>
              <a:rPr lang="cs-CZ" sz="1400" b="1" dirty="0" err="1"/>
              <a:t>моря</a:t>
            </a:r>
            <a:r>
              <a:rPr lang="cs-CZ" sz="1400" b="1" dirty="0"/>
              <a:t> </a:t>
            </a:r>
            <a:r>
              <a:rPr lang="cs-CZ" sz="1400" b="1" dirty="0" err="1"/>
              <a:t>голубом</a:t>
            </a:r>
            <a:r>
              <a:rPr lang="cs-CZ" sz="1400" b="1" dirty="0"/>
              <a:t>», и </a:t>
            </a:r>
            <a:r>
              <a:rPr lang="cs-CZ" sz="1400" b="1" dirty="0" err="1"/>
              <a:t>одновременно</a:t>
            </a:r>
            <a:r>
              <a:rPr lang="cs-CZ" sz="1400" b="1" dirty="0"/>
              <a:t> </a:t>
            </a:r>
            <a:r>
              <a:rPr lang="cs-CZ" sz="1400" b="1" dirty="0" err="1"/>
              <a:t>человек</a:t>
            </a:r>
            <a:r>
              <a:rPr lang="cs-CZ" sz="1400" b="1" dirty="0"/>
              <a:t> с </a:t>
            </a:r>
            <a:r>
              <a:rPr lang="cs-CZ" sz="1400" b="1" dirty="0" err="1"/>
              <a:t>определённой</a:t>
            </a:r>
            <a:r>
              <a:rPr lang="cs-CZ" sz="1400" b="1" dirty="0"/>
              <a:t> </a:t>
            </a:r>
            <a:r>
              <a:rPr lang="cs-CZ" sz="1400" b="1" dirty="0" err="1"/>
              <a:t>судьбой</a:t>
            </a:r>
            <a:r>
              <a:rPr lang="cs-CZ" sz="1400" b="1" dirty="0"/>
              <a:t> и </a:t>
            </a:r>
            <a:r>
              <a:rPr lang="cs-CZ" sz="1400" b="1" dirty="0" err="1" smtClean="0"/>
              <a:t>характер</a:t>
            </a:r>
            <a:r>
              <a:rPr lang="ru-RU" sz="1400" b="1" dirty="0" smtClean="0"/>
              <a:t>ом</a:t>
            </a:r>
            <a:endParaRPr lang="ru-RU" sz="1400" b="1" dirty="0"/>
          </a:p>
          <a:p>
            <a:pPr algn="just">
              <a:buFontTx/>
              <a:buChar char="-"/>
            </a:pPr>
            <a:r>
              <a:rPr lang="ru-RU" sz="1400" dirty="0" err="1"/>
              <a:t>а</a:t>
            </a:r>
            <a:r>
              <a:rPr lang="cs-CZ" sz="1400" dirty="0" err="1" smtClean="0"/>
              <a:t>нтитеза</a:t>
            </a:r>
            <a:r>
              <a:rPr lang="cs-CZ" sz="1400" dirty="0" smtClean="0"/>
              <a:t> </a:t>
            </a:r>
            <a:r>
              <a:rPr lang="cs-CZ" sz="1400" b="1" dirty="0" err="1" smtClean="0">
                <a:solidFill>
                  <a:srgbClr val="00B050"/>
                </a:solidFill>
              </a:rPr>
              <a:t>ищет</a:t>
            </a:r>
            <a:r>
              <a:rPr lang="ru-RU" sz="1400" b="1" dirty="0" smtClean="0">
                <a:solidFill>
                  <a:srgbClr val="00B050"/>
                </a:solidFill>
              </a:rPr>
              <a:t>(</a:t>
            </a:r>
            <a:r>
              <a:rPr lang="en-AU" sz="1400" b="1" dirty="0" err="1" smtClean="0">
                <a:solidFill>
                  <a:srgbClr val="00B050"/>
                </a:solidFill>
              </a:rPr>
              <a:t>hled</a:t>
            </a:r>
            <a:r>
              <a:rPr lang="cs-CZ" sz="1400" b="1" dirty="0" smtClean="0">
                <a:solidFill>
                  <a:srgbClr val="00B050"/>
                </a:solidFill>
              </a:rPr>
              <a:t>á) </a:t>
            </a:r>
            <a:r>
              <a:rPr lang="cs-CZ" sz="1400" b="1" dirty="0">
                <a:solidFill>
                  <a:srgbClr val="00B050"/>
                </a:solidFill>
              </a:rPr>
              <a:t>– </a:t>
            </a:r>
            <a:r>
              <a:rPr lang="cs-CZ" sz="1400" b="1" dirty="0" err="1" smtClean="0">
                <a:solidFill>
                  <a:srgbClr val="00B050"/>
                </a:solidFill>
              </a:rPr>
              <a:t>кинул</a:t>
            </a:r>
            <a:r>
              <a:rPr lang="cs-CZ" sz="1400" b="1" dirty="0" smtClean="0">
                <a:solidFill>
                  <a:srgbClr val="00B050"/>
                </a:solidFill>
              </a:rPr>
              <a:t>(vrhnul), </a:t>
            </a:r>
            <a:r>
              <a:rPr lang="cs-CZ" sz="1400" b="1" dirty="0" err="1">
                <a:solidFill>
                  <a:srgbClr val="00B050"/>
                </a:solidFill>
              </a:rPr>
              <a:t>далёкой</a:t>
            </a:r>
            <a:r>
              <a:rPr lang="cs-CZ" sz="1400" b="1" dirty="0">
                <a:solidFill>
                  <a:srgbClr val="00B050"/>
                </a:solidFill>
              </a:rPr>
              <a:t> – </a:t>
            </a:r>
            <a:r>
              <a:rPr lang="cs-CZ" sz="1400" b="1" dirty="0" err="1">
                <a:solidFill>
                  <a:srgbClr val="00B050"/>
                </a:solidFill>
              </a:rPr>
              <a:t>родном</a:t>
            </a:r>
            <a:r>
              <a:rPr lang="cs-CZ" sz="1400" dirty="0"/>
              <a:t> </a:t>
            </a:r>
            <a:r>
              <a:rPr lang="cs-CZ" sz="1400" dirty="0" err="1"/>
              <a:t>вводит</a:t>
            </a:r>
            <a:r>
              <a:rPr lang="cs-CZ" sz="1400" dirty="0"/>
              <a:t> в </a:t>
            </a:r>
            <a:r>
              <a:rPr lang="cs-CZ" sz="1400" dirty="0" err="1"/>
              <a:t>стихотворение</a:t>
            </a:r>
            <a:r>
              <a:rPr lang="cs-CZ" sz="1400" dirty="0"/>
              <a:t> </a:t>
            </a:r>
            <a:r>
              <a:rPr lang="cs-CZ" sz="1400" dirty="0" err="1" smtClean="0"/>
              <a:t>контраст</a:t>
            </a:r>
            <a:endParaRPr lang="cs-CZ" sz="1400" dirty="0" smtClean="0"/>
          </a:p>
          <a:p>
            <a:pPr algn="just">
              <a:buFontTx/>
              <a:buChar char="-"/>
            </a:pPr>
            <a:r>
              <a:rPr lang="ru-RU" sz="1400" dirty="0" smtClean="0"/>
              <a:t>П</a:t>
            </a:r>
            <a:r>
              <a:rPr lang="cs-CZ" sz="1400" dirty="0" err="1" smtClean="0"/>
              <a:t>арус</a:t>
            </a:r>
            <a:r>
              <a:rPr lang="cs-CZ" sz="1400" dirty="0" smtClean="0"/>
              <a:t> </a:t>
            </a:r>
            <a:r>
              <a:rPr lang="cs-CZ" sz="1400" dirty="0" err="1" smtClean="0"/>
              <a:t>во</a:t>
            </a:r>
            <a:r>
              <a:rPr lang="cs-CZ" sz="1400" dirty="0" smtClean="0"/>
              <a:t> </a:t>
            </a:r>
            <a:r>
              <a:rPr lang="cs-CZ" sz="1400" dirty="0" err="1"/>
              <a:t>всех</a:t>
            </a:r>
            <a:r>
              <a:rPr lang="cs-CZ" sz="1400" dirty="0"/>
              <a:t> </a:t>
            </a:r>
            <a:r>
              <a:rPr lang="cs-CZ" sz="1400" dirty="0" err="1"/>
              <a:t>случаях</a:t>
            </a:r>
            <a:r>
              <a:rPr lang="cs-CZ" sz="1400" dirty="0"/>
              <a:t> </a:t>
            </a:r>
            <a:r>
              <a:rPr lang="cs-CZ" sz="1400" dirty="0" err="1"/>
              <a:t>противостоит</a:t>
            </a:r>
            <a:r>
              <a:rPr lang="cs-CZ" sz="1400" dirty="0"/>
              <a:t> </a:t>
            </a:r>
            <a:r>
              <a:rPr lang="cs-CZ" sz="1400" dirty="0" err="1" smtClean="0"/>
              <a:t>окружению</a:t>
            </a:r>
            <a:endParaRPr lang="cs-CZ" sz="1400" dirty="0"/>
          </a:p>
          <a:p>
            <a:pPr algn="just">
              <a:buFontTx/>
              <a:buChar char="-"/>
            </a:pPr>
            <a:r>
              <a:rPr lang="ru-RU" sz="1400" dirty="0" err="1"/>
              <a:t>к</a:t>
            </a:r>
            <a:r>
              <a:rPr lang="cs-CZ" sz="1400" dirty="0" err="1" smtClean="0"/>
              <a:t>онтрасты</a:t>
            </a:r>
            <a:r>
              <a:rPr lang="cs-CZ" sz="1400" dirty="0" smtClean="0"/>
              <a:t> </a:t>
            </a:r>
            <a:r>
              <a:rPr lang="cs-CZ" sz="1400" dirty="0" err="1"/>
              <a:t>пейзажей</a:t>
            </a:r>
            <a:r>
              <a:rPr lang="cs-CZ" sz="1400" dirty="0"/>
              <a:t> </a:t>
            </a:r>
            <a:r>
              <a:rPr lang="cs-CZ" sz="1400" dirty="0" err="1"/>
              <a:t>выявляют</a:t>
            </a:r>
            <a:r>
              <a:rPr lang="cs-CZ" sz="1400" dirty="0"/>
              <a:t> </a:t>
            </a:r>
            <a:r>
              <a:rPr lang="cs-CZ" sz="1400" dirty="0" err="1"/>
              <a:t>противостояние</a:t>
            </a:r>
            <a:r>
              <a:rPr lang="cs-CZ" sz="1400" dirty="0"/>
              <a:t> </a:t>
            </a:r>
            <a:r>
              <a:rPr lang="cs-CZ" sz="1400" dirty="0" err="1"/>
              <a:t>паруса</a:t>
            </a:r>
            <a:r>
              <a:rPr lang="cs-CZ" sz="1400" dirty="0"/>
              <a:t> </a:t>
            </a:r>
            <a:r>
              <a:rPr lang="cs-CZ" sz="1400" dirty="0" err="1"/>
              <a:t>любой</a:t>
            </a:r>
            <a:r>
              <a:rPr lang="cs-CZ" sz="1400" dirty="0"/>
              <a:t> </a:t>
            </a:r>
            <a:r>
              <a:rPr lang="cs-CZ" sz="1400" dirty="0" err="1"/>
              <a:t>среде</a:t>
            </a:r>
            <a:r>
              <a:rPr lang="cs-CZ" sz="1400" dirty="0"/>
              <a:t>, </a:t>
            </a:r>
            <a:r>
              <a:rPr lang="cs-CZ" sz="1400" dirty="0" err="1"/>
              <a:t>открывают</a:t>
            </a:r>
            <a:r>
              <a:rPr lang="cs-CZ" sz="1400" dirty="0"/>
              <a:t> </a:t>
            </a:r>
            <a:r>
              <a:rPr lang="cs-CZ" sz="1400" dirty="0" err="1"/>
              <a:t>его</a:t>
            </a:r>
            <a:r>
              <a:rPr lang="cs-CZ" sz="1400" dirty="0"/>
              <a:t> </a:t>
            </a:r>
            <a:r>
              <a:rPr lang="cs-CZ" sz="1400" dirty="0" err="1" smtClean="0"/>
              <a:t>мятежность</a:t>
            </a:r>
            <a:r>
              <a:rPr lang="cs-CZ" sz="1400" dirty="0" smtClean="0"/>
              <a:t> </a:t>
            </a:r>
            <a:r>
              <a:rPr lang="ru-RU" sz="1400" dirty="0" smtClean="0"/>
              <a:t>(</a:t>
            </a:r>
            <a:r>
              <a:rPr lang="en-AU" sz="1400" dirty="0" err="1" smtClean="0"/>
              <a:t>neklidnost</a:t>
            </a:r>
            <a:r>
              <a:rPr lang="cs-CZ" sz="1400" dirty="0"/>
              <a:t>)</a:t>
            </a:r>
            <a:r>
              <a:rPr lang="cs-CZ" sz="1400" dirty="0" smtClean="0"/>
              <a:t>, </a:t>
            </a:r>
            <a:r>
              <a:rPr lang="cs-CZ" sz="1400" dirty="0" err="1" smtClean="0"/>
              <a:t>неутомимость</a:t>
            </a:r>
            <a:r>
              <a:rPr lang="cs-CZ" sz="1400" dirty="0" smtClean="0"/>
              <a:t> </a:t>
            </a:r>
            <a:r>
              <a:rPr lang="ru-RU" sz="1400" dirty="0" smtClean="0"/>
              <a:t>(</a:t>
            </a:r>
            <a:r>
              <a:rPr lang="en-AU" sz="1400" dirty="0" smtClean="0"/>
              <a:t>ne</a:t>
            </a:r>
            <a:r>
              <a:rPr lang="cs-CZ" sz="1400" dirty="0" smtClean="0"/>
              <a:t>únavnost) </a:t>
            </a:r>
            <a:r>
              <a:rPr lang="cs-CZ" sz="1400" dirty="0" err="1"/>
              <a:t>его</a:t>
            </a:r>
            <a:r>
              <a:rPr lang="cs-CZ" sz="1400" dirty="0"/>
              <a:t> </a:t>
            </a:r>
            <a:r>
              <a:rPr lang="cs-CZ" sz="1400" dirty="0" err="1"/>
              <a:t>движения</a:t>
            </a:r>
            <a:r>
              <a:rPr lang="cs-CZ" sz="1400" dirty="0"/>
              <a:t>, </a:t>
            </a:r>
            <a:r>
              <a:rPr lang="cs-CZ" sz="1400" dirty="0" err="1"/>
              <a:t>вечное</a:t>
            </a:r>
            <a:r>
              <a:rPr lang="cs-CZ" sz="1400" dirty="0"/>
              <a:t> </a:t>
            </a:r>
            <a:r>
              <a:rPr lang="cs-CZ" sz="1400" dirty="0" err="1"/>
              <a:t>несогласие</a:t>
            </a:r>
            <a:r>
              <a:rPr lang="cs-CZ" sz="1400" dirty="0"/>
              <a:t> </a:t>
            </a:r>
            <a:r>
              <a:rPr lang="cs-CZ" sz="1400" dirty="0" err="1"/>
              <a:t>паруса</a:t>
            </a:r>
            <a:r>
              <a:rPr lang="cs-CZ" sz="1400" dirty="0"/>
              <a:t> с </a:t>
            </a:r>
            <a:r>
              <a:rPr lang="cs-CZ" sz="1400" dirty="0" err="1" smtClean="0"/>
              <a:t>миром</a:t>
            </a:r>
            <a:endParaRPr lang="cs-CZ" sz="1400" dirty="0" smtClean="0"/>
          </a:p>
          <a:p>
            <a:pPr algn="just">
              <a:buFontTx/>
              <a:buChar char="-"/>
            </a:pPr>
            <a:r>
              <a:rPr lang="ru-RU" sz="1400" dirty="0" err="1"/>
              <a:t>п</a:t>
            </a:r>
            <a:r>
              <a:rPr lang="cs-CZ" sz="1400" dirty="0" err="1" smtClean="0"/>
              <a:t>рирода</a:t>
            </a:r>
            <a:r>
              <a:rPr lang="cs-CZ" sz="1400" dirty="0" smtClean="0"/>
              <a:t> </a:t>
            </a:r>
            <a:r>
              <a:rPr lang="cs-CZ" sz="1400" dirty="0"/>
              <a:t>в «</a:t>
            </a:r>
            <a:r>
              <a:rPr lang="cs-CZ" sz="1400" dirty="0" err="1"/>
              <a:t>Парусе</a:t>
            </a:r>
            <a:r>
              <a:rPr lang="cs-CZ" sz="1400" dirty="0"/>
              <a:t>», </a:t>
            </a:r>
            <a:r>
              <a:rPr lang="cs-CZ" sz="1400" dirty="0" err="1"/>
              <a:t>как</a:t>
            </a:r>
            <a:r>
              <a:rPr lang="cs-CZ" sz="1400" dirty="0"/>
              <a:t> и </a:t>
            </a:r>
            <a:r>
              <a:rPr lang="cs-CZ" sz="1400" dirty="0" err="1"/>
              <a:t>во</a:t>
            </a:r>
            <a:r>
              <a:rPr lang="cs-CZ" sz="1400" dirty="0"/>
              <a:t> </a:t>
            </a:r>
            <a:r>
              <a:rPr lang="cs-CZ" sz="1400" dirty="0" err="1"/>
              <a:t>многих</a:t>
            </a:r>
            <a:r>
              <a:rPr lang="cs-CZ" sz="1400" dirty="0"/>
              <a:t> </a:t>
            </a:r>
            <a:r>
              <a:rPr lang="cs-CZ" sz="1400" dirty="0" err="1"/>
              <a:t>стихотворениях</a:t>
            </a:r>
            <a:r>
              <a:rPr lang="cs-CZ" sz="1400" dirty="0"/>
              <a:t> </a:t>
            </a:r>
            <a:r>
              <a:rPr lang="cs-CZ" sz="1400" dirty="0" err="1"/>
              <a:t>поэта</a:t>
            </a:r>
            <a:r>
              <a:rPr lang="cs-CZ" sz="1400" dirty="0"/>
              <a:t>, </a:t>
            </a:r>
            <a:r>
              <a:rPr lang="cs-CZ" sz="1400" b="1" dirty="0" err="1" smtClean="0"/>
              <a:t>живописна</a:t>
            </a:r>
            <a:r>
              <a:rPr lang="ru-RU" sz="1400" b="1" dirty="0" smtClean="0"/>
              <a:t>: </a:t>
            </a:r>
            <a:r>
              <a:rPr lang="cs-CZ" sz="1400" b="1" dirty="0" err="1" smtClean="0">
                <a:solidFill>
                  <a:schemeClr val="accent6"/>
                </a:solidFill>
              </a:rPr>
              <a:t>голу</a:t>
            </a:r>
            <a:r>
              <a:rPr lang="ru-RU" sz="1400" b="1" dirty="0" smtClean="0">
                <a:solidFill>
                  <a:schemeClr val="accent6"/>
                </a:solidFill>
              </a:rPr>
              <a:t>бой</a:t>
            </a:r>
            <a:r>
              <a:rPr lang="cs-CZ" sz="1400" dirty="0" smtClean="0"/>
              <a:t> </a:t>
            </a:r>
            <a:r>
              <a:rPr lang="cs-CZ" sz="1400" dirty="0"/>
              <a:t>(</a:t>
            </a:r>
            <a:r>
              <a:rPr lang="cs-CZ" sz="1400" dirty="0" err="1"/>
              <a:t>туман</a:t>
            </a:r>
            <a:r>
              <a:rPr lang="cs-CZ" sz="1400" dirty="0"/>
              <a:t>), </a:t>
            </a:r>
            <a:r>
              <a:rPr lang="cs-CZ" sz="1400" b="1" dirty="0" err="1" smtClean="0">
                <a:solidFill>
                  <a:schemeClr val="accent6"/>
                </a:solidFill>
              </a:rPr>
              <a:t>лазурны</a:t>
            </a:r>
            <a:r>
              <a:rPr lang="ru-RU" sz="1400" b="1" dirty="0" smtClean="0">
                <a:solidFill>
                  <a:schemeClr val="accent6"/>
                </a:solidFill>
              </a:rPr>
              <a:t>й</a:t>
            </a:r>
            <a:r>
              <a:rPr lang="cs-CZ" sz="1400" dirty="0" smtClean="0"/>
              <a:t> (</a:t>
            </a:r>
            <a:r>
              <a:rPr lang="ru-RU" sz="1400" dirty="0" smtClean="0"/>
              <a:t>струя</a:t>
            </a:r>
            <a:r>
              <a:rPr lang="cs-CZ" sz="1400" dirty="0" smtClean="0"/>
              <a:t>), </a:t>
            </a:r>
            <a:r>
              <a:rPr lang="cs-CZ" sz="1400" b="1" dirty="0" err="1" smtClean="0">
                <a:solidFill>
                  <a:schemeClr val="accent6"/>
                </a:solidFill>
              </a:rPr>
              <a:t>золот</a:t>
            </a:r>
            <a:r>
              <a:rPr lang="ru-RU" sz="1400" b="1" dirty="0" smtClean="0">
                <a:solidFill>
                  <a:schemeClr val="accent6"/>
                </a:solidFill>
              </a:rPr>
              <a:t>ой</a:t>
            </a:r>
            <a:r>
              <a:rPr lang="cs-CZ" sz="1400" b="1" dirty="0" smtClean="0"/>
              <a:t> </a:t>
            </a:r>
            <a:r>
              <a:rPr lang="cs-CZ" sz="1400" dirty="0"/>
              <a:t>(</a:t>
            </a:r>
            <a:r>
              <a:rPr lang="cs-CZ" sz="1400" dirty="0" err="1"/>
              <a:t>лучи</a:t>
            </a:r>
            <a:r>
              <a:rPr lang="cs-CZ" sz="1400" dirty="0"/>
              <a:t> </a:t>
            </a:r>
            <a:r>
              <a:rPr lang="cs-CZ" sz="1400" dirty="0" err="1"/>
              <a:t>солнца</a:t>
            </a:r>
            <a:r>
              <a:rPr lang="cs-CZ" sz="1400" dirty="0" smtClean="0"/>
              <a:t>)</a:t>
            </a:r>
          </a:p>
          <a:p>
            <a:pPr algn="just">
              <a:buFontTx/>
              <a:buChar char="-"/>
            </a:pPr>
            <a:r>
              <a:rPr lang="ru-RU" sz="1400" dirty="0" err="1"/>
              <a:t>г</a:t>
            </a:r>
            <a:r>
              <a:rPr lang="cs-CZ" sz="1400" dirty="0" err="1" smtClean="0"/>
              <a:t>лавного</a:t>
            </a:r>
            <a:r>
              <a:rPr lang="cs-CZ" sz="1400" dirty="0" smtClean="0"/>
              <a:t> </a:t>
            </a:r>
            <a:r>
              <a:rPr lang="cs-CZ" sz="1400" dirty="0" err="1"/>
              <a:t>героя</a:t>
            </a:r>
            <a:r>
              <a:rPr lang="cs-CZ" sz="1400" dirty="0"/>
              <a:t> </a:t>
            </a:r>
            <a:r>
              <a:rPr lang="cs-CZ" sz="1400" dirty="0" err="1"/>
              <a:t>стихотворения</a:t>
            </a:r>
            <a:r>
              <a:rPr lang="cs-CZ" sz="1400" dirty="0"/>
              <a:t> </a:t>
            </a:r>
            <a:r>
              <a:rPr lang="cs-CZ" sz="1400" dirty="0" err="1"/>
              <a:t>поэт</a:t>
            </a:r>
            <a:r>
              <a:rPr lang="cs-CZ" sz="1400" dirty="0"/>
              <a:t> </a:t>
            </a:r>
            <a:r>
              <a:rPr lang="cs-CZ" sz="1400" dirty="0" err="1"/>
              <a:t>характеризует</a:t>
            </a:r>
            <a:r>
              <a:rPr lang="cs-CZ" sz="1400" dirty="0"/>
              <a:t> </a:t>
            </a:r>
            <a:r>
              <a:rPr lang="cs-CZ" sz="1400" dirty="0" err="1"/>
              <a:t>двумя</a:t>
            </a:r>
            <a:r>
              <a:rPr lang="cs-CZ" sz="1400" dirty="0"/>
              <a:t> </a:t>
            </a:r>
            <a:r>
              <a:rPr lang="cs-CZ" sz="1400" dirty="0" err="1"/>
              <a:t>эпитетами</a:t>
            </a:r>
            <a:r>
              <a:rPr lang="cs-CZ" sz="1400" dirty="0"/>
              <a:t> </a:t>
            </a:r>
            <a:r>
              <a:rPr lang="ru-RU" sz="1400" dirty="0" smtClean="0"/>
              <a:t>(</a:t>
            </a:r>
            <a:r>
              <a:rPr lang="en-AU" sz="1400" dirty="0" smtClean="0"/>
              <a:t>b</a:t>
            </a:r>
            <a:r>
              <a:rPr lang="cs-CZ" sz="1400" dirty="0" err="1" smtClean="0"/>
              <a:t>ásnický</a:t>
            </a:r>
            <a:r>
              <a:rPr lang="cs-CZ" sz="1400" dirty="0" smtClean="0"/>
              <a:t> přívlastek): </a:t>
            </a:r>
            <a:r>
              <a:rPr lang="cs-CZ" sz="1400" b="1" dirty="0">
                <a:solidFill>
                  <a:schemeClr val="tx2"/>
                </a:solidFill>
              </a:rPr>
              <a:t>«</a:t>
            </a:r>
            <a:r>
              <a:rPr lang="cs-CZ" sz="1400" b="1" dirty="0" err="1" smtClean="0">
                <a:solidFill>
                  <a:schemeClr val="tx2"/>
                </a:solidFill>
              </a:rPr>
              <a:t>одинокий</a:t>
            </a:r>
            <a:r>
              <a:rPr lang="ru-RU" sz="1400" b="1" dirty="0" smtClean="0">
                <a:solidFill>
                  <a:schemeClr val="tx2"/>
                </a:solidFill>
              </a:rPr>
              <a:t> </a:t>
            </a:r>
            <a:r>
              <a:rPr lang="cs-CZ" sz="1400" b="1" dirty="0" smtClean="0">
                <a:solidFill>
                  <a:schemeClr val="tx2"/>
                </a:solidFill>
              </a:rPr>
              <a:t>-</a:t>
            </a:r>
            <a:r>
              <a:rPr lang="ru-RU" sz="1400" b="1" dirty="0" smtClean="0">
                <a:solidFill>
                  <a:schemeClr val="tx2"/>
                </a:solidFill>
              </a:rPr>
              <a:t> </a:t>
            </a:r>
            <a:r>
              <a:rPr lang="cs-CZ" sz="1400" b="1" dirty="0" smtClean="0">
                <a:solidFill>
                  <a:schemeClr val="tx2"/>
                </a:solidFill>
              </a:rPr>
              <a:t>osamělý» </a:t>
            </a:r>
            <a:r>
              <a:rPr lang="cs-CZ" sz="1400" b="1" dirty="0">
                <a:solidFill>
                  <a:schemeClr val="tx2"/>
                </a:solidFill>
              </a:rPr>
              <a:t>и «</a:t>
            </a:r>
            <a:r>
              <a:rPr lang="cs-CZ" sz="1400" b="1" dirty="0" err="1" smtClean="0">
                <a:solidFill>
                  <a:schemeClr val="tx2"/>
                </a:solidFill>
              </a:rPr>
              <a:t>мятежный</a:t>
            </a:r>
            <a:r>
              <a:rPr lang="ru-RU" sz="1400" b="1" dirty="0" smtClean="0">
                <a:solidFill>
                  <a:schemeClr val="tx2"/>
                </a:solidFill>
              </a:rPr>
              <a:t> </a:t>
            </a:r>
            <a:r>
              <a:rPr lang="cs-CZ" sz="1400" b="1" dirty="0" smtClean="0">
                <a:solidFill>
                  <a:schemeClr val="tx2"/>
                </a:solidFill>
              </a:rPr>
              <a:t>-</a:t>
            </a:r>
            <a:r>
              <a:rPr lang="ru-RU" sz="1400" b="1" dirty="0" smtClean="0">
                <a:solidFill>
                  <a:schemeClr val="tx2"/>
                </a:solidFill>
              </a:rPr>
              <a:t> </a:t>
            </a:r>
            <a:r>
              <a:rPr lang="cs-CZ" sz="1400" b="1" dirty="0" err="1" smtClean="0">
                <a:solidFill>
                  <a:schemeClr val="tx2"/>
                </a:solidFill>
              </a:rPr>
              <a:t>neklidný,buřičský,povstalecký</a:t>
            </a:r>
            <a:r>
              <a:rPr lang="cs-CZ" sz="1400" b="1" dirty="0" smtClean="0">
                <a:solidFill>
                  <a:schemeClr val="tx2"/>
                </a:solidFill>
              </a:rPr>
              <a:t>» </a:t>
            </a:r>
          </a:p>
          <a:p>
            <a:pPr algn="just">
              <a:buFontTx/>
              <a:buChar char="-"/>
            </a:pPr>
            <a:r>
              <a:rPr lang="ru-RU" sz="1400" dirty="0" smtClean="0"/>
              <a:t>д</a:t>
            </a:r>
            <a:r>
              <a:rPr lang="cs-CZ" sz="1400" dirty="0" err="1" smtClean="0"/>
              <a:t>ля</a:t>
            </a:r>
            <a:r>
              <a:rPr lang="cs-CZ" sz="1400" dirty="0" smtClean="0"/>
              <a:t> </a:t>
            </a:r>
            <a:r>
              <a:rPr lang="cs-CZ" sz="1400" dirty="0" err="1"/>
              <a:t>Лермонтова</a:t>
            </a:r>
            <a:r>
              <a:rPr lang="cs-CZ" sz="1400" dirty="0"/>
              <a:t> </a:t>
            </a:r>
            <a:r>
              <a:rPr lang="cs-CZ" sz="1400" dirty="0" err="1"/>
              <a:t>одиночество</a:t>
            </a:r>
            <a:r>
              <a:rPr lang="cs-CZ" sz="1400" dirty="0"/>
              <a:t> </a:t>
            </a:r>
            <a:r>
              <a:rPr lang="cs-CZ" sz="1400" dirty="0" err="1"/>
              <a:t>связано</a:t>
            </a:r>
            <a:r>
              <a:rPr lang="cs-CZ" sz="1400" dirty="0"/>
              <a:t> с </a:t>
            </a:r>
            <a:r>
              <a:rPr lang="cs-CZ" sz="1400" dirty="0" err="1"/>
              <a:t>невозможностью</a:t>
            </a:r>
            <a:r>
              <a:rPr lang="cs-CZ" sz="1400" dirty="0"/>
              <a:t> </a:t>
            </a:r>
            <a:r>
              <a:rPr lang="cs-CZ" sz="1400" dirty="0" err="1"/>
              <a:t>счастья</a:t>
            </a:r>
            <a:r>
              <a:rPr lang="cs-CZ" sz="1400" dirty="0"/>
              <a:t>, </a:t>
            </a:r>
            <a:r>
              <a:rPr lang="cs-CZ" sz="1400" dirty="0" err="1"/>
              <a:t>отсюда</a:t>
            </a:r>
            <a:r>
              <a:rPr lang="cs-CZ" sz="1400" dirty="0"/>
              <a:t> </a:t>
            </a:r>
            <a:r>
              <a:rPr lang="cs-CZ" sz="1400" dirty="0" err="1" smtClean="0"/>
              <a:t>лёгкая</a:t>
            </a:r>
            <a:r>
              <a:rPr lang="cs-CZ" sz="1400" dirty="0" smtClean="0"/>
              <a:t> </a:t>
            </a:r>
            <a:r>
              <a:rPr lang="cs-CZ" sz="1400" dirty="0" err="1"/>
              <a:t>грусть</a:t>
            </a:r>
            <a:r>
              <a:rPr lang="cs-CZ" sz="1400" dirty="0"/>
              <a:t> в </a:t>
            </a:r>
            <a:r>
              <a:rPr lang="cs-CZ" sz="1400" dirty="0" err="1"/>
              <a:t>самом</a:t>
            </a:r>
            <a:r>
              <a:rPr lang="cs-CZ" sz="1400" dirty="0"/>
              <a:t> </a:t>
            </a:r>
            <a:r>
              <a:rPr lang="cs-CZ" sz="1400" dirty="0" err="1"/>
              <a:t>начале</a:t>
            </a:r>
            <a:r>
              <a:rPr lang="cs-CZ" sz="1400" dirty="0"/>
              <a:t> </a:t>
            </a:r>
            <a:r>
              <a:rPr lang="cs-CZ" sz="1400" dirty="0" err="1" smtClean="0"/>
              <a:t>стихотворения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/>
              <a:t>н</a:t>
            </a:r>
            <a:r>
              <a:rPr lang="cs-CZ" sz="1400" dirty="0" smtClean="0"/>
              <a:t>о </a:t>
            </a:r>
            <a:r>
              <a:rPr lang="cs-CZ" sz="1400" dirty="0" err="1"/>
              <a:t>парус</a:t>
            </a:r>
            <a:r>
              <a:rPr lang="cs-CZ" sz="1400" dirty="0"/>
              <a:t> </a:t>
            </a:r>
            <a:r>
              <a:rPr lang="cs-CZ" sz="1400" dirty="0" err="1"/>
              <a:t>не</a:t>
            </a:r>
            <a:r>
              <a:rPr lang="cs-CZ" sz="1400" dirty="0"/>
              <a:t> </a:t>
            </a:r>
            <a:r>
              <a:rPr lang="cs-CZ" sz="1400" dirty="0" err="1"/>
              <a:t>боится</a:t>
            </a:r>
            <a:r>
              <a:rPr lang="cs-CZ" sz="1400" dirty="0"/>
              <a:t> </a:t>
            </a:r>
            <a:r>
              <a:rPr lang="cs-CZ" sz="1400" dirty="0" err="1"/>
              <a:t>бури</a:t>
            </a:r>
            <a:r>
              <a:rPr lang="cs-CZ" sz="1400" dirty="0"/>
              <a:t>, </a:t>
            </a:r>
            <a:r>
              <a:rPr lang="cs-CZ" sz="1400" dirty="0" err="1"/>
              <a:t>силён</a:t>
            </a:r>
            <a:r>
              <a:rPr lang="cs-CZ" sz="1400" dirty="0"/>
              <a:t> </a:t>
            </a:r>
            <a:r>
              <a:rPr lang="cs-CZ" sz="1400" dirty="0" err="1"/>
              <a:t>духом</a:t>
            </a:r>
            <a:r>
              <a:rPr lang="cs-CZ" sz="1400" dirty="0"/>
              <a:t> и </a:t>
            </a:r>
            <a:r>
              <a:rPr lang="cs-CZ" sz="1400" dirty="0" err="1"/>
              <a:t>непокорен</a:t>
            </a:r>
            <a:r>
              <a:rPr lang="cs-CZ" sz="1400" dirty="0"/>
              <a:t> </a:t>
            </a:r>
            <a:r>
              <a:rPr lang="cs-CZ" sz="1400" dirty="0" err="1"/>
              <a:t>судьбе</a:t>
            </a:r>
            <a:r>
              <a:rPr lang="cs-CZ" sz="1400" dirty="0"/>
              <a:t> – </a:t>
            </a:r>
            <a:r>
              <a:rPr lang="cs-CZ" sz="1400" dirty="0" err="1"/>
              <a:t>мятежный</a:t>
            </a:r>
            <a:r>
              <a:rPr lang="cs-CZ" sz="1400" dirty="0" smtClean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525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47746" y="0"/>
            <a:ext cx="8686800" cy="6858000"/>
          </a:xfrm>
          <a:noFill/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5600" dirty="0"/>
          </a:p>
          <a:p>
            <a:pPr marL="0" indent="0">
              <a:lnSpc>
                <a:spcPct val="120000"/>
              </a:lnSpc>
              <a:buNone/>
            </a:pPr>
            <a:r>
              <a:rPr lang="ru-RU" sz="5600" b="1" dirty="0" smtClean="0"/>
              <a:t>Смерть поєта:</a:t>
            </a:r>
          </a:p>
          <a:p>
            <a:pPr>
              <a:lnSpc>
                <a:spcPct val="120000"/>
              </a:lnSpc>
            </a:pPr>
            <a:r>
              <a:rPr lang="ru-RU" sz="5600" dirty="0" smtClean="0"/>
              <a:t>с</a:t>
            </a:r>
            <a:r>
              <a:rPr lang="cs-CZ" sz="5600" dirty="0" err="1" smtClean="0"/>
              <a:t>тихотворение</a:t>
            </a:r>
            <a:r>
              <a:rPr lang="cs-CZ" sz="5600" dirty="0" smtClean="0"/>
              <a:t> </a:t>
            </a:r>
            <a:r>
              <a:rPr lang="cs-CZ" sz="5600" dirty="0" err="1" smtClean="0"/>
              <a:t>написано</a:t>
            </a:r>
            <a:r>
              <a:rPr lang="cs-CZ" sz="5600" dirty="0" smtClean="0"/>
              <a:t> в 1837 </a:t>
            </a:r>
            <a:r>
              <a:rPr lang="cs-CZ" sz="5600" dirty="0" err="1" smtClean="0"/>
              <a:t>году</a:t>
            </a:r>
            <a:r>
              <a:rPr lang="cs-CZ" sz="5600" dirty="0" smtClean="0"/>
              <a:t> </a:t>
            </a:r>
            <a:endParaRPr lang="ru-RU" sz="5600" dirty="0" smtClean="0"/>
          </a:p>
          <a:p>
            <a:pPr>
              <a:lnSpc>
                <a:spcPct val="120000"/>
              </a:lnSpc>
            </a:pPr>
            <a:r>
              <a:rPr lang="cs-CZ" sz="5600" dirty="0" err="1" smtClean="0"/>
              <a:t>связано</a:t>
            </a:r>
            <a:r>
              <a:rPr lang="cs-CZ" sz="5600" dirty="0" smtClean="0"/>
              <a:t> </a:t>
            </a:r>
            <a:r>
              <a:rPr lang="cs-CZ" sz="5600" dirty="0" err="1" smtClean="0"/>
              <a:t>сосмертью</a:t>
            </a:r>
            <a:r>
              <a:rPr lang="cs-CZ" sz="5600" dirty="0" smtClean="0"/>
              <a:t> </a:t>
            </a:r>
            <a:r>
              <a:rPr lang="cs-CZ" sz="5600" dirty="0" err="1" smtClean="0"/>
              <a:t>Пушкина</a:t>
            </a:r>
            <a:endParaRPr lang="ru-RU" sz="5600" dirty="0" smtClean="0"/>
          </a:p>
          <a:p>
            <a:pPr>
              <a:lnSpc>
                <a:spcPct val="120000"/>
              </a:lnSpc>
            </a:pPr>
            <a:r>
              <a:rPr lang="cs-CZ" sz="5600" dirty="0" err="1" smtClean="0"/>
              <a:t>Лермонтов</a:t>
            </a:r>
            <a:r>
              <a:rPr lang="cs-CZ" sz="5600" dirty="0" smtClean="0"/>
              <a:t> </a:t>
            </a:r>
            <a:r>
              <a:rPr lang="ru-RU" sz="5600" dirty="0" smtClean="0"/>
              <a:t>был </a:t>
            </a:r>
            <a:r>
              <a:rPr lang="cs-CZ" sz="5600" dirty="0" err="1" smtClean="0"/>
              <a:t>первы</a:t>
            </a:r>
            <a:r>
              <a:rPr lang="ru-RU" sz="5600" dirty="0" smtClean="0"/>
              <a:t>м</a:t>
            </a:r>
            <a:r>
              <a:rPr lang="cs-CZ" sz="5600" dirty="0" smtClean="0"/>
              <a:t>, </a:t>
            </a:r>
            <a:r>
              <a:rPr lang="cs-CZ" sz="5600" dirty="0" err="1" smtClean="0"/>
              <a:t>кто</a:t>
            </a:r>
            <a:r>
              <a:rPr lang="cs-CZ" sz="5600" dirty="0" smtClean="0"/>
              <a:t> </a:t>
            </a:r>
            <a:r>
              <a:rPr lang="cs-CZ" sz="5600" dirty="0" err="1" smtClean="0"/>
              <a:t>написал</a:t>
            </a:r>
            <a:r>
              <a:rPr lang="cs-CZ" sz="5600" dirty="0" smtClean="0"/>
              <a:t> </a:t>
            </a:r>
            <a:r>
              <a:rPr lang="cs-CZ" sz="5600" dirty="0" err="1" smtClean="0"/>
              <a:t>правду</a:t>
            </a:r>
            <a:r>
              <a:rPr lang="cs-CZ" sz="5600" dirty="0" smtClean="0"/>
              <a:t> о </a:t>
            </a:r>
            <a:r>
              <a:rPr lang="cs-CZ" sz="5600" dirty="0" err="1" smtClean="0"/>
              <a:t>гибели</a:t>
            </a:r>
            <a:r>
              <a:rPr lang="cs-CZ" sz="5600" dirty="0" smtClean="0"/>
              <a:t> </a:t>
            </a:r>
            <a:r>
              <a:rPr lang="cs-CZ" sz="5600" dirty="0" err="1" smtClean="0"/>
              <a:t>Пушкинa</a:t>
            </a:r>
            <a:endParaRPr lang="ru-RU" sz="5600" dirty="0" smtClean="0"/>
          </a:p>
          <a:p>
            <a:pPr>
              <a:lnSpc>
                <a:spcPct val="120000"/>
              </a:lnSpc>
            </a:pPr>
            <a:r>
              <a:rPr lang="cs-CZ" sz="5600" dirty="0" err="1" smtClean="0"/>
              <a:t>Лермонтов</a:t>
            </a:r>
            <a:r>
              <a:rPr lang="cs-CZ" sz="5600" dirty="0" smtClean="0"/>
              <a:t> </a:t>
            </a:r>
            <a:r>
              <a:rPr lang="cs-CZ" sz="5600" dirty="0" err="1" smtClean="0"/>
              <a:t>обвиняет</a:t>
            </a:r>
            <a:r>
              <a:rPr lang="cs-CZ" sz="5600" dirty="0" smtClean="0"/>
              <a:t> в </a:t>
            </a:r>
            <a:r>
              <a:rPr lang="cs-CZ" sz="5600" dirty="0" err="1" smtClean="0"/>
              <a:t>смерти</a:t>
            </a:r>
            <a:r>
              <a:rPr lang="cs-CZ" sz="5600" dirty="0" smtClean="0"/>
              <a:t> </a:t>
            </a:r>
            <a:r>
              <a:rPr lang="cs-CZ" sz="5600" dirty="0" err="1" smtClean="0"/>
              <a:t>Пушкина</a:t>
            </a:r>
            <a:r>
              <a:rPr lang="cs-CZ" sz="5600" dirty="0" smtClean="0"/>
              <a:t> </a:t>
            </a:r>
            <a:r>
              <a:rPr lang="cs-CZ" sz="5600" dirty="0" err="1" smtClean="0"/>
              <a:t>не</a:t>
            </a:r>
            <a:r>
              <a:rPr lang="cs-CZ" sz="5600" dirty="0" smtClean="0"/>
              <a:t> </a:t>
            </a:r>
            <a:r>
              <a:rPr lang="cs-CZ" sz="5600" dirty="0" err="1" smtClean="0"/>
              <a:t>только</a:t>
            </a:r>
            <a:r>
              <a:rPr lang="cs-CZ" sz="5600" dirty="0" smtClean="0"/>
              <a:t> </a:t>
            </a:r>
            <a:r>
              <a:rPr lang="cs-CZ" sz="5600" dirty="0" err="1" smtClean="0"/>
              <a:t>Дантеса</a:t>
            </a:r>
            <a:r>
              <a:rPr lang="cs-CZ" sz="5600" dirty="0" smtClean="0"/>
              <a:t>, </a:t>
            </a:r>
            <a:r>
              <a:rPr lang="cs-CZ" sz="5600" dirty="0" err="1" smtClean="0"/>
              <a:t>но</a:t>
            </a:r>
            <a:r>
              <a:rPr lang="cs-CZ" sz="5600" dirty="0" smtClean="0"/>
              <a:t> и </a:t>
            </a:r>
            <a:r>
              <a:rPr lang="cs-CZ" sz="5600" dirty="0" err="1" smtClean="0"/>
              <a:t>всё</a:t>
            </a:r>
            <a:r>
              <a:rPr lang="cs-CZ" sz="5600" dirty="0" smtClean="0"/>
              <a:t> </a:t>
            </a:r>
            <a:r>
              <a:rPr lang="cs-CZ" sz="5600" dirty="0" err="1" smtClean="0"/>
              <a:t>общество</a:t>
            </a:r>
            <a:r>
              <a:rPr lang="cs-CZ" sz="5600" dirty="0" smtClean="0"/>
              <a:t> </a:t>
            </a:r>
            <a:endParaRPr lang="ru-RU" sz="5600" dirty="0" smtClean="0"/>
          </a:p>
          <a:p>
            <a:pPr>
              <a:lnSpc>
                <a:spcPct val="120000"/>
              </a:lnSpc>
            </a:pPr>
            <a:r>
              <a:rPr lang="cs-CZ" sz="5600" dirty="0" err="1" smtClean="0"/>
              <a:t>Пушкин</a:t>
            </a:r>
            <a:r>
              <a:rPr lang="cs-CZ" sz="5600" dirty="0" smtClean="0"/>
              <a:t> </a:t>
            </a:r>
            <a:r>
              <a:rPr lang="cs-CZ" sz="5600" dirty="0" err="1" smtClean="0"/>
              <a:t>погиб</a:t>
            </a:r>
            <a:r>
              <a:rPr lang="cs-CZ" sz="5600" dirty="0" smtClean="0"/>
              <a:t>, </a:t>
            </a:r>
            <a:r>
              <a:rPr lang="cs-CZ" sz="5600" dirty="0" err="1" smtClean="0"/>
              <a:t>потому</a:t>
            </a:r>
            <a:r>
              <a:rPr lang="cs-CZ" sz="5600" dirty="0" smtClean="0"/>
              <a:t> </a:t>
            </a:r>
            <a:r>
              <a:rPr lang="cs-CZ" sz="5600" dirty="0" err="1" smtClean="0"/>
              <a:t>что</a:t>
            </a:r>
            <a:r>
              <a:rPr lang="cs-CZ" sz="5600" dirty="0" smtClean="0"/>
              <a:t> </a:t>
            </a:r>
            <a:r>
              <a:rPr lang="cs-CZ" sz="5600" b="1" dirty="0" smtClean="0">
                <a:solidFill>
                  <a:srgbClr val="FF0000"/>
                </a:solidFill>
              </a:rPr>
              <a:t>«</a:t>
            </a:r>
            <a:r>
              <a:rPr lang="cs-CZ" sz="5600" b="1" dirty="0" err="1" smtClean="0">
                <a:solidFill>
                  <a:srgbClr val="FF0000"/>
                </a:solidFill>
              </a:rPr>
              <a:t>Восстал</a:t>
            </a:r>
            <a:r>
              <a:rPr lang="cs-CZ" sz="5600" b="1" dirty="0" smtClean="0">
                <a:solidFill>
                  <a:srgbClr val="FF0000"/>
                </a:solidFill>
              </a:rPr>
              <a:t> </a:t>
            </a:r>
            <a:r>
              <a:rPr lang="cs-CZ" sz="5600" b="1" dirty="0" err="1" smtClean="0">
                <a:solidFill>
                  <a:srgbClr val="FF0000"/>
                </a:solidFill>
              </a:rPr>
              <a:t>он</a:t>
            </a:r>
            <a:r>
              <a:rPr lang="cs-CZ" sz="5600" b="1" dirty="0" smtClean="0">
                <a:solidFill>
                  <a:srgbClr val="FF0000"/>
                </a:solidFill>
              </a:rPr>
              <a:t> </a:t>
            </a:r>
            <a:r>
              <a:rPr lang="cs-CZ" sz="5600" b="1" dirty="0" err="1" smtClean="0">
                <a:solidFill>
                  <a:srgbClr val="FF0000"/>
                </a:solidFill>
              </a:rPr>
              <a:t>против</a:t>
            </a:r>
            <a:r>
              <a:rPr lang="cs-CZ" sz="5600" b="1" dirty="0" smtClean="0">
                <a:solidFill>
                  <a:srgbClr val="FF0000"/>
                </a:solidFill>
              </a:rPr>
              <a:t> </a:t>
            </a:r>
            <a:r>
              <a:rPr lang="cs-CZ" sz="5600" b="1" dirty="0" err="1" smtClean="0">
                <a:solidFill>
                  <a:srgbClr val="FF0000"/>
                </a:solidFill>
              </a:rPr>
              <a:t>мнений</a:t>
            </a:r>
            <a:r>
              <a:rPr lang="cs-CZ" sz="5600" b="1" dirty="0" smtClean="0">
                <a:solidFill>
                  <a:srgbClr val="FF0000"/>
                </a:solidFill>
              </a:rPr>
              <a:t> </a:t>
            </a:r>
            <a:r>
              <a:rPr lang="cs-CZ" sz="5600" b="1" dirty="0" err="1" smtClean="0">
                <a:solidFill>
                  <a:srgbClr val="FF0000"/>
                </a:solidFill>
              </a:rPr>
              <a:t>света</a:t>
            </a:r>
            <a:r>
              <a:rPr lang="cs-CZ" sz="5600" b="1" dirty="0" smtClean="0">
                <a:solidFill>
                  <a:srgbClr val="FF0000"/>
                </a:solidFill>
              </a:rPr>
              <a:t>…». </a:t>
            </a:r>
            <a:endParaRPr lang="ru-RU" sz="5600" b="1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dirty="0" smtClean="0"/>
              <a:t>с</a:t>
            </a:r>
            <a:r>
              <a:rPr lang="cs-CZ" sz="5600" dirty="0" err="1" smtClean="0"/>
              <a:t>ветское</a:t>
            </a:r>
            <a:r>
              <a:rPr lang="cs-CZ" sz="5600" dirty="0" smtClean="0"/>
              <a:t> </a:t>
            </a:r>
            <a:r>
              <a:rPr lang="cs-CZ" sz="5600" dirty="0" err="1" smtClean="0"/>
              <a:t>общество</a:t>
            </a:r>
            <a:r>
              <a:rPr lang="cs-CZ" sz="5600" dirty="0" smtClean="0"/>
              <a:t> </a:t>
            </a:r>
            <a:r>
              <a:rPr lang="cs-CZ" sz="5600" dirty="0" err="1" smtClean="0"/>
              <a:t>не</a:t>
            </a:r>
            <a:r>
              <a:rPr lang="cs-CZ" sz="5600" dirty="0" smtClean="0"/>
              <a:t> </a:t>
            </a:r>
            <a:r>
              <a:rPr lang="cs-CZ" sz="5600" dirty="0" err="1" smtClean="0"/>
              <a:t>понимает</a:t>
            </a:r>
            <a:r>
              <a:rPr lang="cs-CZ" sz="5600" dirty="0" smtClean="0"/>
              <a:t> </a:t>
            </a:r>
            <a:r>
              <a:rPr lang="cs-CZ" sz="5600" b="1" dirty="0" smtClean="0">
                <a:solidFill>
                  <a:srgbClr val="00B050"/>
                </a:solidFill>
              </a:rPr>
              <a:t>«</a:t>
            </a:r>
            <a:r>
              <a:rPr lang="cs-CZ" sz="5600" b="1" dirty="0" err="1" smtClean="0">
                <a:solidFill>
                  <a:srgbClr val="00B050"/>
                </a:solidFill>
              </a:rPr>
              <a:t>его</a:t>
            </a:r>
            <a:r>
              <a:rPr lang="cs-CZ" sz="5600" b="1" dirty="0" smtClean="0">
                <a:solidFill>
                  <a:srgbClr val="00B050"/>
                </a:solidFill>
              </a:rPr>
              <a:t> </a:t>
            </a:r>
            <a:r>
              <a:rPr lang="cs-CZ" sz="5600" b="1" dirty="0" err="1" smtClean="0">
                <a:solidFill>
                  <a:srgbClr val="00B050"/>
                </a:solidFill>
              </a:rPr>
              <a:t>свободный</a:t>
            </a:r>
            <a:r>
              <a:rPr lang="cs-CZ" sz="5600" b="1" dirty="0" smtClean="0">
                <a:solidFill>
                  <a:srgbClr val="00B050"/>
                </a:solidFill>
              </a:rPr>
              <a:t>, </a:t>
            </a:r>
            <a:r>
              <a:rPr lang="cs-CZ" sz="5600" b="1" dirty="0" err="1" smtClean="0">
                <a:solidFill>
                  <a:srgbClr val="00B050"/>
                </a:solidFill>
              </a:rPr>
              <a:t>смелый</a:t>
            </a:r>
            <a:r>
              <a:rPr lang="cs-CZ" sz="5600" b="1" dirty="0" smtClean="0">
                <a:solidFill>
                  <a:srgbClr val="00B050"/>
                </a:solidFill>
              </a:rPr>
              <a:t> </a:t>
            </a:r>
            <a:r>
              <a:rPr lang="cs-CZ" sz="5600" b="1" dirty="0" err="1" smtClean="0">
                <a:solidFill>
                  <a:srgbClr val="00B050"/>
                </a:solidFill>
              </a:rPr>
              <a:t>дар</a:t>
            </a:r>
            <a:r>
              <a:rPr lang="cs-CZ" sz="5600" b="1" dirty="0" smtClean="0">
                <a:solidFill>
                  <a:srgbClr val="00B050"/>
                </a:solidFill>
              </a:rPr>
              <a:t>». </a:t>
            </a:r>
            <a:endParaRPr lang="ru-RU" sz="5600" b="1" dirty="0" smtClean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5600" dirty="0" err="1" smtClean="0"/>
              <a:t>Лермонтов</a:t>
            </a:r>
            <a:r>
              <a:rPr lang="cs-CZ" sz="5600" dirty="0" smtClean="0"/>
              <a:t> </a:t>
            </a:r>
            <a:r>
              <a:rPr lang="cs-CZ" sz="5600" dirty="0" err="1" smtClean="0"/>
              <a:t>сравнивает</a:t>
            </a:r>
            <a:r>
              <a:rPr lang="cs-CZ" sz="5600" dirty="0" smtClean="0"/>
              <a:t> </a:t>
            </a:r>
            <a:r>
              <a:rPr lang="cs-CZ" sz="5600" dirty="0" err="1" smtClean="0"/>
              <a:t>Пушкина</a:t>
            </a:r>
            <a:r>
              <a:rPr lang="cs-CZ" sz="5600" dirty="0" smtClean="0"/>
              <a:t> с </a:t>
            </a:r>
            <a:r>
              <a:rPr lang="cs-CZ" sz="5600" dirty="0" err="1" smtClean="0"/>
              <a:t>Ленским</a:t>
            </a:r>
            <a:r>
              <a:rPr lang="cs-CZ" sz="5600" dirty="0" smtClean="0"/>
              <a:t> </a:t>
            </a:r>
            <a:r>
              <a:rPr lang="cs-CZ" sz="5600" dirty="0" err="1" smtClean="0"/>
              <a:t>из</a:t>
            </a:r>
            <a:r>
              <a:rPr lang="cs-CZ" sz="5600" dirty="0" smtClean="0"/>
              <a:t> </a:t>
            </a:r>
            <a:r>
              <a:rPr lang="cs-CZ" sz="5600" dirty="0" err="1" smtClean="0"/>
              <a:t>романа</a:t>
            </a:r>
            <a:r>
              <a:rPr lang="cs-CZ" sz="5600" dirty="0" smtClean="0"/>
              <a:t> </a:t>
            </a:r>
            <a:r>
              <a:rPr lang="cs-CZ" sz="5600" dirty="0" err="1" smtClean="0"/>
              <a:t>Пушкина</a:t>
            </a:r>
            <a:r>
              <a:rPr lang="cs-CZ" sz="5600" dirty="0" smtClean="0"/>
              <a:t> «</a:t>
            </a:r>
            <a:r>
              <a:rPr lang="cs-CZ" sz="5600" dirty="0" err="1" smtClean="0"/>
              <a:t>Евгений</a:t>
            </a:r>
            <a:r>
              <a:rPr lang="cs-CZ" sz="5600" dirty="0" smtClean="0"/>
              <a:t> </a:t>
            </a:r>
            <a:r>
              <a:rPr lang="cs-CZ" sz="5600" dirty="0" err="1" smtClean="0"/>
              <a:t>Онегин</a:t>
            </a:r>
            <a:r>
              <a:rPr lang="cs-CZ" sz="5600" dirty="0" smtClean="0"/>
              <a:t>»:</a:t>
            </a:r>
            <a:br>
              <a:rPr lang="cs-CZ" sz="5600" dirty="0" smtClean="0"/>
            </a:br>
            <a:r>
              <a:rPr lang="cs-CZ" sz="5600" b="1" dirty="0" smtClean="0">
                <a:solidFill>
                  <a:schemeClr val="tx2"/>
                </a:solidFill>
              </a:rPr>
              <a:t> … И </a:t>
            </a:r>
            <a:r>
              <a:rPr lang="cs-CZ" sz="5600" b="1" dirty="0" err="1" smtClean="0">
                <a:solidFill>
                  <a:schemeClr val="tx2"/>
                </a:solidFill>
              </a:rPr>
              <a:t>он</a:t>
            </a:r>
            <a:r>
              <a:rPr lang="cs-CZ" sz="5600" b="1" dirty="0" smtClean="0">
                <a:solidFill>
                  <a:schemeClr val="tx2"/>
                </a:solidFill>
              </a:rPr>
              <a:t> </a:t>
            </a:r>
            <a:r>
              <a:rPr lang="cs-CZ" sz="5600" b="1" dirty="0" err="1" smtClean="0">
                <a:solidFill>
                  <a:schemeClr val="tx2"/>
                </a:solidFill>
              </a:rPr>
              <a:t>убит</a:t>
            </a:r>
            <a:r>
              <a:rPr lang="cs-CZ" sz="5600" b="1" dirty="0" smtClean="0">
                <a:solidFill>
                  <a:schemeClr val="tx2"/>
                </a:solidFill>
              </a:rPr>
              <a:t> – и </a:t>
            </a:r>
            <a:r>
              <a:rPr lang="cs-CZ" sz="5600" b="1" dirty="0" err="1" smtClean="0">
                <a:solidFill>
                  <a:schemeClr val="tx2"/>
                </a:solidFill>
              </a:rPr>
              <a:t>взят</a:t>
            </a:r>
            <a:r>
              <a:rPr lang="cs-CZ" sz="5600" b="1" dirty="0" smtClean="0">
                <a:solidFill>
                  <a:schemeClr val="tx2"/>
                </a:solidFill>
              </a:rPr>
              <a:t> </a:t>
            </a:r>
            <a:r>
              <a:rPr lang="cs-CZ" sz="5600" b="1" dirty="0" err="1" smtClean="0">
                <a:solidFill>
                  <a:schemeClr val="tx2"/>
                </a:solidFill>
              </a:rPr>
              <a:t>могилой</a:t>
            </a:r>
            <a:r>
              <a:rPr lang="cs-CZ" sz="5600" b="1" dirty="0" smtClean="0">
                <a:solidFill>
                  <a:schemeClr val="tx2"/>
                </a:solidFill>
              </a:rPr>
              <a:t>, </a:t>
            </a:r>
            <a:br>
              <a:rPr lang="cs-CZ" sz="5600" b="1" dirty="0" smtClean="0">
                <a:solidFill>
                  <a:schemeClr val="tx2"/>
                </a:solidFill>
              </a:rPr>
            </a:br>
            <a:r>
              <a:rPr lang="cs-CZ" sz="5600" b="1" dirty="0" smtClean="0">
                <a:solidFill>
                  <a:schemeClr val="tx2"/>
                </a:solidFill>
              </a:rPr>
              <a:t>    </a:t>
            </a:r>
            <a:r>
              <a:rPr lang="cs-CZ" sz="5600" b="1" dirty="0" err="1" smtClean="0">
                <a:solidFill>
                  <a:schemeClr val="tx2"/>
                </a:solidFill>
              </a:rPr>
              <a:t>Как</a:t>
            </a:r>
            <a:r>
              <a:rPr lang="cs-CZ" sz="5600" b="1" dirty="0" smtClean="0">
                <a:solidFill>
                  <a:schemeClr val="tx2"/>
                </a:solidFill>
              </a:rPr>
              <a:t> </a:t>
            </a:r>
            <a:r>
              <a:rPr lang="cs-CZ" sz="5600" b="1" dirty="0" err="1" smtClean="0">
                <a:solidFill>
                  <a:schemeClr val="tx2"/>
                </a:solidFill>
              </a:rPr>
              <a:t>тот</a:t>
            </a:r>
            <a:r>
              <a:rPr lang="cs-CZ" sz="5600" b="1" dirty="0" smtClean="0">
                <a:solidFill>
                  <a:schemeClr val="tx2"/>
                </a:solidFill>
              </a:rPr>
              <a:t> </a:t>
            </a:r>
            <a:r>
              <a:rPr lang="cs-CZ" sz="5600" b="1" dirty="0" err="1" smtClean="0">
                <a:solidFill>
                  <a:schemeClr val="tx2"/>
                </a:solidFill>
              </a:rPr>
              <a:t>певец</a:t>
            </a:r>
            <a:r>
              <a:rPr lang="cs-CZ" sz="5600" b="1" dirty="0" smtClean="0">
                <a:solidFill>
                  <a:schemeClr val="tx2"/>
                </a:solidFill>
              </a:rPr>
              <a:t>, </a:t>
            </a:r>
            <a:r>
              <a:rPr lang="cs-CZ" sz="5600" b="1" dirty="0" err="1" smtClean="0">
                <a:solidFill>
                  <a:schemeClr val="tx2"/>
                </a:solidFill>
              </a:rPr>
              <a:t>неведомый</a:t>
            </a:r>
            <a:r>
              <a:rPr lang="cs-CZ" sz="5600" b="1" dirty="0" smtClean="0">
                <a:solidFill>
                  <a:schemeClr val="tx2"/>
                </a:solidFill>
              </a:rPr>
              <a:t>, </a:t>
            </a:r>
            <a:r>
              <a:rPr lang="cs-CZ" sz="5600" b="1" dirty="0" err="1" smtClean="0">
                <a:solidFill>
                  <a:schemeClr val="tx2"/>
                </a:solidFill>
              </a:rPr>
              <a:t>но</a:t>
            </a:r>
            <a:r>
              <a:rPr lang="cs-CZ" sz="5600" b="1" dirty="0" smtClean="0">
                <a:solidFill>
                  <a:schemeClr val="tx2"/>
                </a:solidFill>
              </a:rPr>
              <a:t> </a:t>
            </a:r>
            <a:r>
              <a:rPr lang="cs-CZ" sz="5600" b="1" dirty="0" err="1" smtClean="0">
                <a:solidFill>
                  <a:schemeClr val="tx2"/>
                </a:solidFill>
              </a:rPr>
              <a:t>милый</a:t>
            </a:r>
            <a:r>
              <a:rPr lang="cs-CZ" sz="5600" b="1" dirty="0" smtClean="0">
                <a:solidFill>
                  <a:schemeClr val="tx2"/>
                </a:solidFill>
              </a:rPr>
              <a:t>, </a:t>
            </a:r>
            <a:br>
              <a:rPr lang="cs-CZ" sz="5600" b="1" dirty="0" smtClean="0">
                <a:solidFill>
                  <a:schemeClr val="tx2"/>
                </a:solidFill>
              </a:rPr>
            </a:br>
            <a:r>
              <a:rPr lang="cs-CZ" sz="5600" b="1" dirty="0" smtClean="0">
                <a:solidFill>
                  <a:schemeClr val="tx2"/>
                </a:solidFill>
              </a:rPr>
              <a:t>    </a:t>
            </a:r>
            <a:r>
              <a:rPr lang="cs-CZ" sz="5600" b="1" dirty="0" err="1" smtClean="0">
                <a:solidFill>
                  <a:schemeClr val="tx2"/>
                </a:solidFill>
              </a:rPr>
              <a:t>Добыча</a:t>
            </a:r>
            <a:r>
              <a:rPr lang="cs-CZ" sz="5600" b="1" dirty="0" smtClean="0">
                <a:solidFill>
                  <a:schemeClr val="tx2"/>
                </a:solidFill>
              </a:rPr>
              <a:t> </a:t>
            </a:r>
            <a:r>
              <a:rPr lang="cs-CZ" sz="5600" b="1" dirty="0" err="1" smtClean="0">
                <a:solidFill>
                  <a:schemeClr val="tx2"/>
                </a:solidFill>
              </a:rPr>
              <a:t>ревности</a:t>
            </a:r>
            <a:r>
              <a:rPr lang="cs-CZ" sz="5600" b="1" dirty="0" smtClean="0">
                <a:solidFill>
                  <a:schemeClr val="tx2"/>
                </a:solidFill>
              </a:rPr>
              <a:t> </a:t>
            </a:r>
            <a:r>
              <a:rPr lang="cs-CZ" sz="5600" b="1" dirty="0" err="1" smtClean="0">
                <a:solidFill>
                  <a:schemeClr val="tx2"/>
                </a:solidFill>
              </a:rPr>
              <a:t>глухой</a:t>
            </a:r>
            <a:r>
              <a:rPr lang="cs-CZ" sz="5600" b="1" dirty="0" smtClean="0">
                <a:solidFill>
                  <a:schemeClr val="tx2"/>
                </a:solidFill>
              </a:rPr>
              <a:t>…</a:t>
            </a:r>
            <a:endParaRPr lang="cs-CZ" sz="56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cs-CZ" sz="5600" dirty="0" err="1" smtClean="0"/>
              <a:t>Вторая</a:t>
            </a:r>
            <a:r>
              <a:rPr lang="cs-CZ" sz="5600" dirty="0" smtClean="0"/>
              <a:t> </a:t>
            </a:r>
            <a:r>
              <a:rPr lang="cs-CZ" sz="5600" dirty="0" err="1" smtClean="0"/>
              <a:t>часть</a:t>
            </a:r>
            <a:r>
              <a:rPr lang="cs-CZ" sz="5600" dirty="0" smtClean="0"/>
              <a:t> </a:t>
            </a:r>
            <a:r>
              <a:rPr lang="cs-CZ" sz="5600" dirty="0" err="1" smtClean="0"/>
              <a:t>стихотворения</a:t>
            </a:r>
            <a:r>
              <a:rPr lang="cs-CZ" sz="5600" dirty="0" smtClean="0"/>
              <a:t> – </a:t>
            </a:r>
            <a:r>
              <a:rPr lang="cs-CZ" sz="5600" dirty="0" err="1" smtClean="0"/>
              <a:t>это</a:t>
            </a:r>
            <a:r>
              <a:rPr lang="cs-CZ" sz="5600" dirty="0" smtClean="0"/>
              <a:t> </a:t>
            </a:r>
            <a:r>
              <a:rPr lang="cs-CZ" sz="5600" dirty="0" err="1" smtClean="0"/>
              <a:t>ответ</a:t>
            </a:r>
            <a:r>
              <a:rPr lang="cs-CZ" sz="5600" dirty="0" smtClean="0"/>
              <a:t> </a:t>
            </a:r>
            <a:r>
              <a:rPr lang="cs-CZ" sz="5600" dirty="0" err="1" smtClean="0"/>
              <a:t>на</a:t>
            </a:r>
            <a:r>
              <a:rPr lang="cs-CZ" sz="5600" dirty="0" smtClean="0"/>
              <a:t> </a:t>
            </a:r>
            <a:r>
              <a:rPr lang="cs-CZ" sz="5600" dirty="0" err="1" smtClean="0"/>
              <a:t>суждения</a:t>
            </a:r>
            <a:r>
              <a:rPr lang="cs-CZ" sz="5600" dirty="0" smtClean="0"/>
              <a:t> </a:t>
            </a:r>
            <a:r>
              <a:rPr lang="cs-CZ" sz="5600" dirty="0" err="1" smtClean="0"/>
              <a:t>тех</a:t>
            </a:r>
            <a:r>
              <a:rPr lang="cs-CZ" sz="5600" dirty="0" smtClean="0"/>
              <a:t>, </a:t>
            </a:r>
            <a:r>
              <a:rPr lang="cs-CZ" sz="5600" dirty="0" err="1" smtClean="0"/>
              <a:t>кто</a:t>
            </a:r>
            <a:r>
              <a:rPr lang="cs-CZ" sz="5600" dirty="0" smtClean="0"/>
              <a:t> </a:t>
            </a:r>
            <a:r>
              <a:rPr lang="cs-CZ" sz="5600" dirty="0" err="1" smtClean="0"/>
              <a:t>оправдывал</a:t>
            </a:r>
            <a:r>
              <a:rPr lang="cs-CZ" sz="5600" dirty="0" smtClean="0"/>
              <a:t> </a:t>
            </a:r>
            <a:r>
              <a:rPr lang="cs-CZ" sz="5600" dirty="0" err="1" smtClean="0"/>
              <a:t>убийц</a:t>
            </a:r>
            <a:r>
              <a:rPr lang="cs-CZ" sz="5600" dirty="0" smtClean="0"/>
              <a:t> </a:t>
            </a:r>
            <a:r>
              <a:rPr lang="cs-CZ" sz="5600" dirty="0" err="1" smtClean="0"/>
              <a:t>поэта</a:t>
            </a:r>
            <a:r>
              <a:rPr lang="cs-CZ" sz="5600" dirty="0" smtClean="0"/>
              <a:t>:</a:t>
            </a:r>
            <a:br>
              <a:rPr lang="cs-CZ" sz="5600" dirty="0" smtClean="0"/>
            </a:br>
            <a:r>
              <a:rPr lang="cs-CZ" sz="5600" dirty="0" smtClean="0"/>
              <a:t> </a:t>
            </a:r>
            <a:r>
              <a:rPr lang="ru-RU" sz="5600" dirty="0" smtClean="0"/>
              <a:t>   </a:t>
            </a:r>
            <a:r>
              <a:rPr lang="cs-CZ" sz="5600" b="1" dirty="0" smtClean="0">
                <a:solidFill>
                  <a:srgbClr val="7030A0"/>
                </a:solidFill>
              </a:rPr>
              <a:t>А </a:t>
            </a:r>
            <a:r>
              <a:rPr lang="cs-CZ" sz="5600" b="1" dirty="0" err="1" smtClean="0">
                <a:solidFill>
                  <a:srgbClr val="7030A0"/>
                </a:solidFill>
              </a:rPr>
              <a:t>вы</a:t>
            </a:r>
            <a:r>
              <a:rPr lang="cs-CZ" sz="5600" b="1" dirty="0" smtClean="0">
                <a:solidFill>
                  <a:srgbClr val="7030A0"/>
                </a:solidFill>
              </a:rPr>
              <a:t>, </a:t>
            </a:r>
            <a:r>
              <a:rPr lang="cs-CZ" sz="5600" b="1" dirty="0" err="1" smtClean="0">
                <a:solidFill>
                  <a:srgbClr val="7030A0"/>
                </a:solidFill>
              </a:rPr>
              <a:t>надменные</a:t>
            </a:r>
            <a:r>
              <a:rPr lang="cs-CZ" sz="5600" b="1" dirty="0" smtClean="0">
                <a:solidFill>
                  <a:srgbClr val="7030A0"/>
                </a:solidFill>
              </a:rPr>
              <a:t> </a:t>
            </a:r>
            <a:r>
              <a:rPr lang="cs-CZ" sz="5600" b="1" dirty="0" err="1" smtClean="0">
                <a:solidFill>
                  <a:srgbClr val="7030A0"/>
                </a:solidFill>
              </a:rPr>
              <a:t>потомки</a:t>
            </a:r>
            <a:r>
              <a:rPr lang="cs-CZ" sz="5600" b="1" dirty="0" smtClean="0">
                <a:solidFill>
                  <a:srgbClr val="7030A0"/>
                </a:solidFill>
              </a:rPr>
              <a:t> </a:t>
            </a:r>
            <a:br>
              <a:rPr lang="cs-CZ" sz="5600" b="1" dirty="0" smtClean="0">
                <a:solidFill>
                  <a:srgbClr val="7030A0"/>
                </a:solidFill>
              </a:rPr>
            </a:br>
            <a:r>
              <a:rPr lang="cs-CZ" sz="5600" b="1" dirty="0" smtClean="0">
                <a:solidFill>
                  <a:srgbClr val="7030A0"/>
                </a:solidFill>
              </a:rPr>
              <a:t>    </a:t>
            </a:r>
            <a:r>
              <a:rPr lang="cs-CZ" sz="5600" b="1" dirty="0" err="1" smtClean="0">
                <a:solidFill>
                  <a:srgbClr val="7030A0"/>
                </a:solidFill>
              </a:rPr>
              <a:t>Известной</a:t>
            </a:r>
            <a:r>
              <a:rPr lang="cs-CZ" sz="5600" b="1" dirty="0" smtClean="0">
                <a:solidFill>
                  <a:srgbClr val="7030A0"/>
                </a:solidFill>
              </a:rPr>
              <a:t> </a:t>
            </a:r>
            <a:r>
              <a:rPr lang="cs-CZ" sz="5600" b="1" dirty="0" err="1" smtClean="0">
                <a:solidFill>
                  <a:srgbClr val="7030A0"/>
                </a:solidFill>
              </a:rPr>
              <a:t>подлостью</a:t>
            </a:r>
            <a:r>
              <a:rPr lang="cs-CZ" sz="5600" b="1" dirty="0" smtClean="0">
                <a:solidFill>
                  <a:srgbClr val="7030A0"/>
                </a:solidFill>
              </a:rPr>
              <a:t> </a:t>
            </a:r>
            <a:r>
              <a:rPr lang="cs-CZ" sz="5600" b="1" dirty="0" err="1" smtClean="0">
                <a:solidFill>
                  <a:srgbClr val="7030A0"/>
                </a:solidFill>
              </a:rPr>
              <a:t>прославленных</a:t>
            </a:r>
            <a:r>
              <a:rPr lang="cs-CZ" sz="5600" b="1" dirty="0" smtClean="0">
                <a:solidFill>
                  <a:srgbClr val="7030A0"/>
                </a:solidFill>
              </a:rPr>
              <a:t> </a:t>
            </a:r>
            <a:r>
              <a:rPr lang="cs-CZ" sz="5600" b="1" dirty="0" err="1" smtClean="0">
                <a:solidFill>
                  <a:srgbClr val="7030A0"/>
                </a:solidFill>
              </a:rPr>
              <a:t>отцов</a:t>
            </a:r>
            <a:r>
              <a:rPr lang="cs-CZ" sz="5600" dirty="0" smtClean="0">
                <a:solidFill>
                  <a:srgbClr val="7030A0"/>
                </a:solidFill>
              </a:rPr>
              <a:t>,..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err="1" smtClean="0"/>
              <a:t>Лермонтов</a:t>
            </a:r>
            <a:r>
              <a:rPr lang="cs-CZ" sz="5600" dirty="0" smtClean="0"/>
              <a:t> </a:t>
            </a:r>
            <a:r>
              <a:rPr lang="cs-CZ" sz="5600" dirty="0" err="1" smtClean="0"/>
              <a:t>верит</a:t>
            </a:r>
            <a:r>
              <a:rPr lang="cs-CZ" sz="5600" dirty="0" smtClean="0"/>
              <a:t>, </a:t>
            </a:r>
            <a:r>
              <a:rPr lang="cs-CZ" sz="5600" dirty="0" err="1" smtClean="0"/>
              <a:t>что</a:t>
            </a:r>
            <a:r>
              <a:rPr lang="cs-CZ" sz="5600" dirty="0" smtClean="0"/>
              <a:t> </a:t>
            </a:r>
            <a:r>
              <a:rPr lang="cs-CZ" sz="5600" dirty="0" err="1" smtClean="0"/>
              <a:t>если</a:t>
            </a:r>
            <a:r>
              <a:rPr lang="cs-CZ" sz="5600" dirty="0" smtClean="0"/>
              <a:t> </a:t>
            </a:r>
            <a:r>
              <a:rPr lang="cs-CZ" sz="5600" dirty="0" err="1" smtClean="0"/>
              <a:t>не</a:t>
            </a:r>
            <a:r>
              <a:rPr lang="cs-CZ" sz="5600" dirty="0" smtClean="0"/>
              <a:t> </a:t>
            </a:r>
            <a:r>
              <a:rPr lang="cs-CZ" sz="5600" dirty="0" err="1" smtClean="0"/>
              <a:t>земной</a:t>
            </a:r>
            <a:r>
              <a:rPr lang="cs-CZ" sz="5600" dirty="0" smtClean="0"/>
              <a:t> </a:t>
            </a:r>
            <a:r>
              <a:rPr lang="cs-CZ" sz="5600" dirty="0" err="1" smtClean="0"/>
              <a:t>суд</a:t>
            </a:r>
            <a:r>
              <a:rPr lang="cs-CZ" sz="5600" dirty="0" smtClean="0"/>
              <a:t>, </a:t>
            </a:r>
            <a:r>
              <a:rPr lang="cs-CZ" sz="5600" dirty="0" err="1" smtClean="0"/>
              <a:t>то</a:t>
            </a:r>
            <a:r>
              <a:rPr lang="cs-CZ" sz="5600" dirty="0" smtClean="0"/>
              <a:t> «</a:t>
            </a:r>
            <a:r>
              <a:rPr lang="cs-CZ" sz="5600" dirty="0" err="1" smtClean="0"/>
              <a:t>божий</a:t>
            </a:r>
            <a:r>
              <a:rPr lang="cs-CZ" sz="5600" dirty="0" smtClean="0"/>
              <a:t> </a:t>
            </a:r>
            <a:r>
              <a:rPr lang="cs-CZ" sz="5600" dirty="0" err="1" smtClean="0"/>
              <a:t>суд</a:t>
            </a:r>
            <a:r>
              <a:rPr lang="cs-CZ" sz="5600" dirty="0" smtClean="0"/>
              <a:t>»» </a:t>
            </a:r>
            <a:r>
              <a:rPr lang="cs-CZ" sz="5600" dirty="0" err="1" smtClean="0"/>
              <a:t>накажет</a:t>
            </a:r>
            <a:r>
              <a:rPr lang="cs-CZ" sz="5600" dirty="0" smtClean="0"/>
              <a:t> </a:t>
            </a:r>
            <a:r>
              <a:rPr lang="cs-CZ" sz="5600" dirty="0" err="1" smtClean="0"/>
              <a:t>тех</a:t>
            </a:r>
            <a:r>
              <a:rPr lang="cs-CZ" sz="5600" dirty="0" smtClean="0"/>
              <a:t>, </a:t>
            </a:r>
            <a:r>
              <a:rPr lang="cs-CZ" sz="5600" dirty="0" err="1" smtClean="0"/>
              <a:t>кто</a:t>
            </a:r>
            <a:r>
              <a:rPr lang="cs-CZ" sz="5600" dirty="0" smtClean="0"/>
              <a:t> </a:t>
            </a:r>
            <a:r>
              <a:rPr lang="cs-CZ" sz="5600" dirty="0" err="1" smtClean="0"/>
              <a:t>оправдывал</a:t>
            </a:r>
            <a:r>
              <a:rPr lang="cs-CZ" sz="5600" dirty="0" smtClean="0"/>
              <a:t> </a:t>
            </a:r>
            <a:r>
              <a:rPr lang="cs-CZ" sz="5600" dirty="0" err="1" smtClean="0"/>
              <a:t>убийц</a:t>
            </a:r>
            <a:r>
              <a:rPr lang="cs-CZ" sz="5600" dirty="0" smtClean="0"/>
              <a:t> </a:t>
            </a:r>
            <a:r>
              <a:rPr lang="cs-CZ" sz="5600" dirty="0" err="1" smtClean="0"/>
              <a:t>поэта</a:t>
            </a:r>
            <a:r>
              <a:rPr lang="cs-CZ" sz="5600" dirty="0" smtClean="0"/>
              <a:t>:</a:t>
            </a:r>
            <a:br>
              <a:rPr lang="cs-CZ" sz="5600" dirty="0" smtClean="0"/>
            </a:br>
            <a:r>
              <a:rPr lang="cs-CZ" sz="5600" dirty="0" smtClean="0"/>
              <a:t>   </a:t>
            </a:r>
            <a:r>
              <a:rPr lang="ru-RU" sz="5600" dirty="0" smtClean="0"/>
              <a:t> </a:t>
            </a:r>
            <a:r>
              <a:rPr lang="cs-CZ" sz="5600" b="1" dirty="0" err="1" smtClean="0">
                <a:solidFill>
                  <a:schemeClr val="accent2">
                    <a:lumMod val="75000"/>
                  </a:schemeClr>
                </a:solidFill>
              </a:rPr>
              <a:t>Есть</a:t>
            </a:r>
            <a:r>
              <a:rPr lang="cs-CZ" sz="5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5600" b="1" dirty="0" err="1" smtClean="0">
                <a:solidFill>
                  <a:schemeClr val="accent2">
                    <a:lumMod val="75000"/>
                  </a:schemeClr>
                </a:solidFill>
              </a:rPr>
              <a:t>грозный</a:t>
            </a:r>
            <a:r>
              <a:rPr lang="cs-CZ" sz="5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5600" b="1" dirty="0" err="1" smtClean="0">
                <a:solidFill>
                  <a:schemeClr val="accent2">
                    <a:lumMod val="75000"/>
                  </a:schemeClr>
                </a:solidFill>
              </a:rPr>
              <a:t>суд</a:t>
            </a:r>
            <a:r>
              <a:rPr lang="cs-CZ" sz="56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cs-CZ" sz="5600" b="1" dirty="0" err="1" smtClean="0">
                <a:solidFill>
                  <a:schemeClr val="accent2">
                    <a:lumMod val="75000"/>
                  </a:schemeClr>
                </a:solidFill>
              </a:rPr>
              <a:t>он</a:t>
            </a:r>
            <a:r>
              <a:rPr lang="cs-CZ" sz="5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5600" b="1" dirty="0" err="1" smtClean="0">
                <a:solidFill>
                  <a:schemeClr val="accent2">
                    <a:lumMod val="75000"/>
                  </a:schemeClr>
                </a:solidFill>
              </a:rPr>
              <a:t>ждёт</a:t>
            </a:r>
            <a:r>
              <a:rPr lang="cs-CZ" sz="5600" b="1" dirty="0" smtClean="0">
                <a:solidFill>
                  <a:schemeClr val="accent2">
                    <a:lumMod val="75000"/>
                  </a:schemeClr>
                </a:solidFill>
              </a:rPr>
              <a:t>; ..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    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98797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1560" y="-99392"/>
            <a:ext cx="5888244" cy="6624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100" i="1" dirty="0"/>
              <a:t>Отмщенье, государь, отмщенье!</a:t>
            </a:r>
            <a:br>
              <a:rPr lang="ru-RU" sz="1100" i="1" dirty="0"/>
            </a:br>
            <a:r>
              <a:rPr lang="ru-RU" sz="1100" i="1" dirty="0"/>
              <a:t>              Паду к ногам твоим:</a:t>
            </a:r>
            <a:br>
              <a:rPr lang="ru-RU" sz="1100" i="1" dirty="0"/>
            </a:br>
            <a:r>
              <a:rPr lang="ru-RU" sz="1100" i="1" dirty="0"/>
              <a:t>              Будь справедлив и накажи убийцу,</a:t>
            </a:r>
            <a:br>
              <a:rPr lang="ru-RU" sz="1100" i="1" dirty="0"/>
            </a:br>
            <a:r>
              <a:rPr lang="ru-RU" sz="1100" i="1" dirty="0"/>
              <a:t>              Чтоб казнь его в позднейшие века</a:t>
            </a:r>
            <a:br>
              <a:rPr lang="ru-RU" sz="1100" i="1" dirty="0"/>
            </a:br>
            <a:r>
              <a:rPr lang="ru-RU" sz="1100" i="1" dirty="0"/>
              <a:t>              Твой правый суд потомству возвестила,</a:t>
            </a:r>
            <a:br>
              <a:rPr lang="ru-RU" sz="1100" i="1" dirty="0"/>
            </a:br>
            <a:r>
              <a:rPr lang="ru-RU" sz="1100" i="1" dirty="0"/>
              <a:t>              Чтоб видели злодеи в ней пример.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Погиб </a:t>
            </a:r>
            <a:r>
              <a:rPr lang="ru-RU" sz="1100" dirty="0"/>
              <a:t>поэт! — невольник чести — 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Пал, оклеветанный молвой,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С свинцом в груди и жаждой мести,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Поникнув гордой головой!..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Не вынесла душа поэта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Позора мелочных обид,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>
                <a:solidFill>
                  <a:srgbClr val="FF0000"/>
                </a:solidFill>
              </a:rPr>
              <a:t>Восстал он против мнений света</a:t>
            </a:r>
            <a:r>
              <a:rPr lang="ru-RU" sz="1100" b="1" dirty="0" smtClean="0">
                <a:solidFill>
                  <a:srgbClr val="FF0000"/>
                </a:solidFill>
              </a:rPr>
              <a:t/>
            </a:r>
            <a:br>
              <a:rPr lang="ru-RU" sz="1100" b="1" dirty="0" smtClean="0">
                <a:solidFill>
                  <a:srgbClr val="FF0000"/>
                </a:solidFill>
              </a:rPr>
            </a:br>
            <a:r>
              <a:rPr lang="ru-RU" sz="1100" dirty="0"/>
              <a:t>Один как прежде... и убит!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Убит!.. к чему теперь рыданья,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Пустых похвал ненужный хор,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И жалкий лепет оправданья?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Судьбы свершился приговор!</a:t>
            </a: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/>
              <a:t>Не вы ль сперва так злобно гнали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>
                <a:solidFill>
                  <a:srgbClr val="00B050"/>
                </a:solidFill>
              </a:rPr>
              <a:t>Его свободный, смелый дар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И для потехи раздували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Чуть затаившийся пожар?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Что ж? веселитесь... — он мучений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Последних вынести не мог: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/>
              <a:t>Угас, как светоч, дивный гений,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/>
              <a:t>Увял торжественный венок. </a:t>
            </a:r>
            <a:endParaRPr lang="ru-RU" sz="1100" b="1" dirty="0" smtClean="0"/>
          </a:p>
          <a:p>
            <a:pPr marL="0" indent="0">
              <a:buNone/>
            </a:pP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/>
              <a:t>Его убийца хладнокровно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Навел удар... спасенья нет: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Пустое сердце бьется ровно,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В руке не дрогнул пистолет.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И что за диво?.. издалёка, 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Подобный сотням беглецов,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На ловлю счастья и чинов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Заброшен к нам по воле рока;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Смеясь, он дерзко презирал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Земли чужой язык и нравы;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Не мог щадить он нашей славы;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Не мог понять в сей миг кровавый,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/>
              <a:t>На что он руку поднимал!.. 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                  </a:t>
            </a:r>
            <a:endParaRPr lang="cs-CZ" sz="1200" dirty="0"/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4572000" y="0"/>
            <a:ext cx="4572000" cy="493062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4800" b="1" dirty="0" smtClean="0">
                <a:solidFill>
                  <a:schemeClr val="tx2"/>
                </a:solidFill>
              </a:rPr>
              <a:t>    И он убит — и взят могилой,</a:t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>            Как тот певец, неведомый, но милый,</a:t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>                      Добыча ревности глухой,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>            Воспетый им с такою чудной силой,</a:t>
            </a:r>
            <a:br>
              <a:rPr lang="ru-RU" sz="4800" dirty="0" smtClean="0"/>
            </a:br>
            <a:r>
              <a:rPr lang="ru-RU" sz="4800" dirty="0" smtClean="0"/>
              <a:t>Сраженный, как и он, безжалостной рукой. 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Зачем от мирных нег и дружбы простодушной</a:t>
            </a:r>
            <a:br>
              <a:rPr lang="ru-RU" sz="4800" dirty="0" smtClean="0"/>
            </a:br>
            <a:r>
              <a:rPr lang="ru-RU" sz="4800" dirty="0" smtClean="0"/>
              <a:t>Вступил он в этот свет завистливый и душный</a:t>
            </a:r>
            <a:br>
              <a:rPr lang="ru-RU" sz="4800" dirty="0" smtClean="0"/>
            </a:br>
            <a:r>
              <a:rPr lang="ru-RU" sz="4800" dirty="0" smtClean="0"/>
              <a:t>Для сердца вольного и пламенных страстей?</a:t>
            </a:r>
            <a:br>
              <a:rPr lang="ru-RU" sz="4800" dirty="0" smtClean="0"/>
            </a:br>
            <a:r>
              <a:rPr lang="ru-RU" sz="4800" dirty="0" smtClean="0"/>
              <a:t>Зачем он руку дал клеветникам ничтожным,</a:t>
            </a:r>
            <a:br>
              <a:rPr lang="ru-RU" sz="4800" dirty="0" smtClean="0"/>
            </a:br>
            <a:r>
              <a:rPr lang="ru-RU" sz="4800" dirty="0" smtClean="0"/>
              <a:t>Зачем поверил он словам и ласкам ложным,</a:t>
            </a:r>
            <a:br>
              <a:rPr lang="ru-RU" sz="4800" dirty="0" smtClean="0"/>
            </a:br>
            <a:r>
              <a:rPr lang="ru-RU" sz="4800" dirty="0" smtClean="0"/>
              <a:t>      Он, с юных лет постигнувший людей?.. 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И прежний сняв венок — они венец терновый,</a:t>
            </a:r>
            <a:br>
              <a:rPr lang="ru-RU" sz="4800" dirty="0" smtClean="0"/>
            </a:br>
            <a:r>
              <a:rPr lang="ru-RU" sz="4800" dirty="0" smtClean="0"/>
              <a:t>Увитый лаврами, надели на него: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Но иглы тайные сурово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Язвили славное чело;</a:t>
            </a:r>
            <a:br>
              <a:rPr lang="ru-RU" sz="4800" dirty="0" smtClean="0"/>
            </a:br>
            <a:r>
              <a:rPr lang="ru-RU" sz="4800" dirty="0" smtClean="0"/>
              <a:t>Отравлены его последние мгновенья</a:t>
            </a:r>
            <a:br>
              <a:rPr lang="ru-RU" sz="4800" dirty="0" smtClean="0"/>
            </a:br>
            <a:r>
              <a:rPr lang="ru-RU" sz="4800" dirty="0" smtClean="0"/>
              <a:t>Коварным шопотом насмешливых невежд,</a:t>
            </a:r>
            <a:br>
              <a:rPr lang="ru-RU" sz="4800" dirty="0" smtClean="0"/>
            </a:br>
            <a:r>
              <a:rPr lang="ru-RU" sz="4800" dirty="0" smtClean="0"/>
              <a:t>        И умер он — с напрасной жаждой мщенья,</a:t>
            </a:r>
            <a:br>
              <a:rPr lang="ru-RU" sz="4800" dirty="0" smtClean="0"/>
            </a:br>
            <a:r>
              <a:rPr lang="ru-RU" sz="4800" dirty="0" smtClean="0"/>
              <a:t>С досадой тайною обманутых надежд.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Замолкли звуки чудных песен,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Не раздаваться им опять: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Приют певца угрюм и тесен,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И на устах его печать. — 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                      </a:t>
            </a:r>
            <a:r>
              <a:rPr lang="ru-RU" sz="4800" b="1" dirty="0" smtClean="0">
                <a:solidFill>
                  <a:srgbClr val="7030A0"/>
                </a:solidFill>
              </a:rPr>
              <a:t>А вы, надменные потомки</a:t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 smtClean="0">
                <a:solidFill>
                  <a:srgbClr val="7030A0"/>
                </a:solidFill>
              </a:rPr>
              <a:t>Известной подлостью прославленных отцов,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>Пятою рабскою поправшие обломки</a:t>
            </a:r>
            <a:br>
              <a:rPr lang="ru-RU" sz="4800" dirty="0" smtClean="0"/>
            </a:br>
            <a:r>
              <a:rPr lang="ru-RU" sz="4800" dirty="0" smtClean="0"/>
              <a:t>Игрою счастия обиженных родов!</a:t>
            </a:r>
            <a:br>
              <a:rPr lang="ru-RU" sz="4800" dirty="0" smtClean="0"/>
            </a:br>
            <a:r>
              <a:rPr lang="ru-RU" sz="4800" dirty="0" smtClean="0"/>
              <a:t>Вы, жадною толпой стоящие у трона,</a:t>
            </a:r>
            <a:br>
              <a:rPr lang="ru-RU" sz="4800" dirty="0" smtClean="0"/>
            </a:br>
            <a:r>
              <a:rPr lang="ru-RU" sz="4800" dirty="0" smtClean="0"/>
              <a:t>Свободы, Гения и Славы палачи!</a:t>
            </a:r>
            <a:br>
              <a:rPr lang="ru-RU" sz="4800" dirty="0" smtClean="0"/>
            </a:br>
            <a:r>
              <a:rPr lang="ru-RU" sz="4800" dirty="0" smtClean="0"/>
              <a:t>        Таитесь вы под сению закона,</a:t>
            </a:r>
            <a:br>
              <a:rPr lang="ru-RU" sz="4800" dirty="0" smtClean="0"/>
            </a:br>
            <a:r>
              <a:rPr lang="ru-RU" sz="4800" dirty="0" smtClean="0"/>
              <a:t>        Пред вами суд и правда — всё молчи!..</a:t>
            </a:r>
            <a:br>
              <a:rPr lang="ru-RU" sz="4800" dirty="0" smtClean="0"/>
            </a:br>
            <a:r>
              <a:rPr lang="ru-RU" sz="4800" dirty="0" smtClean="0"/>
              <a:t>Но есть и божий суд, наперсники разврата!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</a:t>
            </a:r>
            <a:r>
              <a:rPr lang="ru-RU" sz="4800" b="1" dirty="0" smtClean="0"/>
              <a:t> 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Есть грозный суд: он ждет;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>                      Он не доступен звону злата,</a:t>
            </a:r>
            <a:br>
              <a:rPr lang="ru-RU" sz="4800" dirty="0" smtClean="0"/>
            </a:br>
            <a:r>
              <a:rPr lang="ru-RU" sz="4800" dirty="0" smtClean="0"/>
              <a:t>И мысли и дела он знает наперед.</a:t>
            </a:r>
            <a:br>
              <a:rPr lang="ru-RU" sz="4800" dirty="0" smtClean="0"/>
            </a:br>
            <a:r>
              <a:rPr lang="ru-RU" sz="4800" dirty="0" smtClean="0"/>
              <a:t>Тогда напрасно вы прибегнете к злословью: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Оно вам не поможет вновь,</a:t>
            </a:r>
            <a:br>
              <a:rPr lang="ru-RU" sz="4800" dirty="0" smtClean="0"/>
            </a:br>
            <a:r>
              <a:rPr lang="ru-RU" sz="4800" dirty="0" smtClean="0"/>
              <a:t>И вы не смоете всей вашей черной кровью</a:t>
            </a:r>
            <a:br>
              <a:rPr lang="ru-RU" sz="4800" dirty="0" smtClean="0"/>
            </a:br>
            <a:r>
              <a:rPr lang="ru-RU" sz="4800" dirty="0" smtClean="0"/>
              <a:t>                      Поэта праведную кровь!</a:t>
            </a:r>
            <a:endParaRPr lang="cs-CZ" sz="4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5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0"/>
            <a:ext cx="4506144" cy="6858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МОЛИТВА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rgbClr val="00B050"/>
                </a:solidFill>
              </a:rPr>
              <a:t>В минуту жизни трудную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>
                <a:solidFill>
                  <a:srgbClr val="00B050"/>
                </a:solidFill>
              </a:rPr>
              <a:t>Теснится ль в сердце грусть,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Одну </a:t>
            </a:r>
            <a:r>
              <a:rPr lang="ru-RU" b="1" dirty="0"/>
              <a:t>молитву чудную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Твержу я наизусть.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Есть </a:t>
            </a:r>
            <a:r>
              <a:rPr lang="ru-RU" b="1" dirty="0"/>
              <a:t>сила благодатная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>В созвучьи слов живых,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дышит непонятная,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Святая прелесть в них.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 души как бремя скатится,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Сомненье далеко —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верится, и плачется,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так легко, легко...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1960" y="-99392"/>
            <a:ext cx="4932040" cy="6957392"/>
          </a:xfrm>
          <a:solidFill>
            <a:srgbClr val="FFFF00">
              <a:alpha val="25000"/>
            </a:srgbClr>
          </a:solidFill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u-RU" sz="1400" dirty="0"/>
              <a:t>н</a:t>
            </a:r>
            <a:r>
              <a:rPr lang="ru-RU" sz="1400" dirty="0" smtClean="0"/>
              <a:t>аписано в </a:t>
            </a:r>
            <a:r>
              <a:rPr lang="ru-RU" sz="1400" b="1" dirty="0" smtClean="0"/>
              <a:t>1839</a:t>
            </a:r>
            <a:r>
              <a:rPr lang="ru-RU" sz="1400" dirty="0" smtClean="0"/>
              <a:t> году</a:t>
            </a:r>
          </a:p>
          <a:p>
            <a:pPr algn="just">
              <a:buFontTx/>
              <a:buChar char="-"/>
            </a:pPr>
            <a:r>
              <a:rPr lang="cs-CZ" sz="1400" dirty="0" err="1" smtClean="0"/>
              <a:t>рассказ</a:t>
            </a:r>
            <a:r>
              <a:rPr lang="cs-CZ" sz="1400" dirty="0" smtClean="0"/>
              <a:t> </a:t>
            </a:r>
            <a:r>
              <a:rPr lang="cs-CZ" sz="1400" dirty="0"/>
              <a:t>о </a:t>
            </a:r>
            <a:r>
              <a:rPr lang="cs-CZ" sz="1400" dirty="0" err="1"/>
              <a:t>самом</a:t>
            </a:r>
            <a:r>
              <a:rPr lang="cs-CZ" sz="1400" dirty="0"/>
              <a:t> </a:t>
            </a:r>
            <a:r>
              <a:rPr lang="cs-CZ" sz="1400" dirty="0" err="1"/>
              <a:t>сокровенном</a:t>
            </a:r>
            <a:r>
              <a:rPr lang="ru-RU" sz="1400" dirty="0"/>
              <a:t>(</a:t>
            </a:r>
            <a:r>
              <a:rPr lang="en-AU" sz="1400" dirty="0"/>
              <a:t>v</a:t>
            </a:r>
            <a:r>
              <a:rPr lang="cs-CZ" sz="1400" dirty="0" err="1"/>
              <a:t>yprávění</a:t>
            </a:r>
            <a:r>
              <a:rPr lang="cs-CZ" sz="1400" dirty="0"/>
              <a:t> o samém </a:t>
            </a:r>
            <a:r>
              <a:rPr lang="cs-CZ" sz="1400" dirty="0" smtClean="0"/>
              <a:t>utajeném)</a:t>
            </a:r>
            <a:r>
              <a:rPr lang="ru-RU" sz="1400" dirty="0" smtClean="0"/>
              <a:t>, </a:t>
            </a:r>
            <a:r>
              <a:rPr lang="cs-CZ" sz="1400" dirty="0" smtClean="0"/>
              <a:t>о </a:t>
            </a:r>
            <a:r>
              <a:rPr lang="cs-CZ" sz="1400" dirty="0" err="1"/>
              <a:t>молитве</a:t>
            </a:r>
            <a:r>
              <a:rPr lang="cs-CZ" sz="1400" dirty="0"/>
              <a:t>, о </a:t>
            </a:r>
            <a:r>
              <a:rPr lang="cs-CZ" sz="1400" dirty="0" err="1"/>
              <a:t>той</a:t>
            </a:r>
            <a:r>
              <a:rPr lang="cs-CZ" sz="1400" dirty="0"/>
              <a:t> </a:t>
            </a:r>
            <a:r>
              <a:rPr lang="cs-CZ" sz="1400" dirty="0" err="1"/>
              <a:t>минуте</a:t>
            </a:r>
            <a:r>
              <a:rPr lang="cs-CZ" sz="1400" dirty="0"/>
              <a:t>, </a:t>
            </a:r>
            <a:r>
              <a:rPr lang="cs-CZ" sz="1400" dirty="0" err="1"/>
              <a:t>когда</a:t>
            </a:r>
            <a:r>
              <a:rPr lang="cs-CZ" sz="1400" dirty="0"/>
              <a:t> </a:t>
            </a:r>
            <a:r>
              <a:rPr lang="cs-CZ" sz="1400" dirty="0" err="1"/>
              <a:t>человек</a:t>
            </a:r>
            <a:r>
              <a:rPr lang="cs-CZ" sz="1400" dirty="0"/>
              <a:t>, </a:t>
            </a:r>
            <a:r>
              <a:rPr lang="cs-CZ" sz="1400" dirty="0" err="1"/>
              <a:t>не</a:t>
            </a:r>
            <a:r>
              <a:rPr lang="cs-CZ" sz="1400" dirty="0"/>
              <a:t> </a:t>
            </a:r>
            <a:r>
              <a:rPr lang="cs-CZ" sz="1400" dirty="0" err="1"/>
              <a:t>находя</a:t>
            </a:r>
            <a:r>
              <a:rPr lang="cs-CZ" sz="1400" dirty="0"/>
              <a:t> </a:t>
            </a:r>
            <a:r>
              <a:rPr lang="cs-CZ" sz="1400" dirty="0" err="1"/>
              <a:t>опоры</a:t>
            </a:r>
            <a:r>
              <a:rPr lang="cs-CZ" sz="1400" dirty="0"/>
              <a:t> в </a:t>
            </a:r>
            <a:r>
              <a:rPr lang="cs-CZ" sz="1400" dirty="0" err="1"/>
              <a:t>себе</a:t>
            </a:r>
            <a:r>
              <a:rPr lang="cs-CZ" sz="1400" dirty="0"/>
              <a:t>, в </a:t>
            </a:r>
            <a:r>
              <a:rPr lang="cs-CZ" sz="1400" dirty="0" err="1"/>
              <a:t>жизни</a:t>
            </a:r>
            <a:r>
              <a:rPr lang="cs-CZ" sz="1400" dirty="0"/>
              <a:t>, </a:t>
            </a:r>
            <a:r>
              <a:rPr lang="cs-CZ" sz="1400" dirty="0" err="1"/>
              <a:t>обращается</a:t>
            </a:r>
            <a:r>
              <a:rPr lang="cs-CZ" sz="1400" dirty="0"/>
              <a:t> к </a:t>
            </a:r>
            <a:r>
              <a:rPr lang="cs-CZ" sz="1400" dirty="0" err="1" smtClean="0"/>
              <a:t>Богу</a:t>
            </a:r>
            <a:r>
              <a:rPr lang="cs-CZ" sz="1400" dirty="0" smtClean="0"/>
              <a:t> </a:t>
            </a:r>
          </a:p>
          <a:p>
            <a:pPr algn="just">
              <a:buFontTx/>
              <a:buChar char="-"/>
            </a:pPr>
            <a:r>
              <a:rPr lang="ru-RU" sz="1400" dirty="0" err="1"/>
              <a:t>г</a:t>
            </a:r>
            <a:r>
              <a:rPr lang="cs-CZ" sz="1400" dirty="0" err="1" smtClean="0"/>
              <a:t>лавные</a:t>
            </a:r>
            <a:r>
              <a:rPr lang="cs-CZ" sz="1400" dirty="0" smtClean="0"/>
              <a:t> </a:t>
            </a:r>
            <a:r>
              <a:rPr lang="cs-CZ" sz="1400" dirty="0" err="1"/>
              <a:t>слова</a:t>
            </a:r>
            <a:r>
              <a:rPr lang="cs-CZ" sz="1400" dirty="0"/>
              <a:t> в </a:t>
            </a:r>
            <a:r>
              <a:rPr lang="cs-CZ" sz="1400" dirty="0" err="1"/>
              <a:t>этом</a:t>
            </a:r>
            <a:r>
              <a:rPr lang="cs-CZ" sz="1400" dirty="0"/>
              <a:t> </a:t>
            </a:r>
            <a:r>
              <a:rPr lang="cs-CZ" sz="1400" dirty="0" err="1"/>
              <a:t>стихотворении</a:t>
            </a:r>
            <a:r>
              <a:rPr lang="cs-CZ" sz="1400" dirty="0"/>
              <a:t> </a:t>
            </a:r>
            <a:r>
              <a:rPr lang="cs-CZ" sz="1400" b="1" dirty="0"/>
              <a:t>- "</a:t>
            </a:r>
            <a:r>
              <a:rPr lang="cs-CZ" sz="1400" b="1" dirty="0" err="1"/>
              <a:t>молитва</a:t>
            </a:r>
            <a:r>
              <a:rPr lang="cs-CZ" sz="1400" b="1" dirty="0"/>
              <a:t> </a:t>
            </a:r>
            <a:r>
              <a:rPr lang="cs-CZ" sz="1400" b="1" dirty="0" err="1" smtClean="0"/>
              <a:t>чудная</a:t>
            </a:r>
            <a:r>
              <a:rPr lang="cs-CZ" sz="1400" b="1" dirty="0" smtClean="0"/>
              <a:t>"  - </a:t>
            </a:r>
            <a:r>
              <a:rPr lang="cs-CZ" sz="1400" dirty="0" smtClean="0"/>
              <a:t>překrásná</a:t>
            </a:r>
            <a:r>
              <a:rPr lang="cs-CZ" sz="1400" b="1" dirty="0" smtClean="0"/>
              <a:t>, </a:t>
            </a:r>
            <a:r>
              <a:rPr lang="cs-CZ" sz="1400" b="1" dirty="0"/>
              <a:t>"</a:t>
            </a:r>
            <a:r>
              <a:rPr lang="cs-CZ" sz="1400" b="1" dirty="0" err="1"/>
              <a:t>сила</a:t>
            </a:r>
            <a:r>
              <a:rPr lang="cs-CZ" sz="1400" b="1" dirty="0"/>
              <a:t> </a:t>
            </a:r>
            <a:r>
              <a:rPr lang="cs-CZ" sz="1400" b="1" dirty="0" err="1" smtClean="0"/>
              <a:t>благодатная</a:t>
            </a:r>
            <a:r>
              <a:rPr lang="cs-CZ" sz="1400" b="1" dirty="0" smtClean="0"/>
              <a:t>"</a:t>
            </a:r>
            <a:r>
              <a:rPr lang="ru-RU" sz="1400" b="1" dirty="0" smtClean="0"/>
              <a:t>  - </a:t>
            </a:r>
            <a:r>
              <a:rPr lang="en-AU" sz="1400" dirty="0" err="1" smtClean="0"/>
              <a:t>po</a:t>
            </a:r>
            <a:r>
              <a:rPr lang="cs-CZ" sz="1400" dirty="0" smtClean="0"/>
              <a:t>žehnaná</a:t>
            </a:r>
            <a:r>
              <a:rPr lang="cs-CZ" sz="1400" b="1" dirty="0" smtClean="0"/>
              <a:t>, </a:t>
            </a:r>
            <a:r>
              <a:rPr lang="cs-CZ" sz="1400" b="1" dirty="0"/>
              <a:t>"</a:t>
            </a:r>
            <a:r>
              <a:rPr lang="cs-CZ" sz="1400" b="1" dirty="0" err="1"/>
              <a:t>святая</a:t>
            </a:r>
            <a:r>
              <a:rPr lang="cs-CZ" sz="1400" b="1" dirty="0"/>
              <a:t> </a:t>
            </a:r>
            <a:r>
              <a:rPr lang="cs-CZ" sz="1400" b="1" dirty="0" err="1"/>
              <a:t>прелесть</a:t>
            </a:r>
            <a:r>
              <a:rPr lang="cs-CZ" sz="1400" b="1" dirty="0"/>
              <a:t>" </a:t>
            </a:r>
            <a:r>
              <a:rPr lang="cs-CZ" sz="1400" b="1" dirty="0" smtClean="0"/>
              <a:t> - </a:t>
            </a:r>
            <a:r>
              <a:rPr lang="cs-CZ" sz="1400" dirty="0" smtClean="0"/>
              <a:t>půvab</a:t>
            </a:r>
            <a:r>
              <a:rPr lang="cs-CZ" sz="1400" b="1" dirty="0" smtClean="0"/>
              <a:t>, </a:t>
            </a:r>
            <a:r>
              <a:rPr lang="cs-CZ" sz="1400" dirty="0" err="1" smtClean="0"/>
              <a:t>связаны</a:t>
            </a:r>
            <a:r>
              <a:rPr lang="cs-CZ" sz="1400" dirty="0" smtClean="0"/>
              <a:t> </a:t>
            </a:r>
            <a:r>
              <a:rPr lang="cs-CZ" sz="1400" dirty="0"/>
              <a:t>с </a:t>
            </a:r>
            <a:r>
              <a:rPr lang="cs-CZ" sz="1400" dirty="0" err="1"/>
              <a:t>верой</a:t>
            </a:r>
            <a:r>
              <a:rPr lang="cs-CZ" sz="1400" dirty="0"/>
              <a:t>, с </a:t>
            </a:r>
            <a:r>
              <a:rPr lang="cs-CZ" sz="1400" dirty="0" err="1" smtClean="0"/>
              <a:t>христианской</a:t>
            </a:r>
            <a:r>
              <a:rPr lang="cs-CZ" sz="1400" dirty="0" smtClean="0"/>
              <a:t> </a:t>
            </a:r>
            <a:r>
              <a:rPr lang="cs-CZ" sz="1400" dirty="0" err="1"/>
              <a:t>традицией</a:t>
            </a:r>
            <a:r>
              <a:rPr lang="cs-CZ" sz="1400" dirty="0"/>
              <a:t>. </a:t>
            </a:r>
            <a:endParaRPr lang="cs-CZ" sz="1400" dirty="0" smtClean="0"/>
          </a:p>
          <a:p>
            <a:pPr algn="just">
              <a:buFontTx/>
              <a:buChar char="-"/>
            </a:pPr>
            <a:r>
              <a:rPr lang="ru-RU" sz="1400" dirty="0" err="1"/>
              <a:t>б</a:t>
            </a:r>
            <a:r>
              <a:rPr lang="cs-CZ" sz="1400" dirty="0" err="1" smtClean="0"/>
              <a:t>лагодать</a:t>
            </a:r>
            <a:r>
              <a:rPr lang="cs-CZ" sz="1400" dirty="0" smtClean="0"/>
              <a:t> </a:t>
            </a:r>
            <a:r>
              <a:rPr lang="cs-CZ" sz="1400" dirty="0"/>
              <a:t>- </a:t>
            </a:r>
            <a:r>
              <a:rPr lang="cs-CZ" sz="1400" dirty="0" err="1"/>
              <a:t>это</a:t>
            </a:r>
            <a:r>
              <a:rPr lang="cs-CZ" sz="1400" dirty="0"/>
              <a:t> </a:t>
            </a:r>
            <a:r>
              <a:rPr lang="cs-CZ" sz="1400" dirty="0" err="1"/>
              <a:t>божественная</a:t>
            </a:r>
            <a:r>
              <a:rPr lang="cs-CZ" sz="1400" dirty="0"/>
              <a:t> </a:t>
            </a:r>
            <a:r>
              <a:rPr lang="cs-CZ" sz="1400" dirty="0" err="1"/>
              <a:t>сила</a:t>
            </a:r>
            <a:r>
              <a:rPr lang="cs-CZ" sz="1400" dirty="0"/>
              <a:t>, </a:t>
            </a:r>
            <a:r>
              <a:rPr lang="cs-CZ" sz="1400" dirty="0" err="1"/>
              <a:t>помощью</a:t>
            </a:r>
            <a:r>
              <a:rPr lang="cs-CZ" sz="1400" dirty="0"/>
              <a:t> </a:t>
            </a:r>
            <a:r>
              <a:rPr lang="cs-CZ" sz="1400" dirty="0" err="1"/>
              <a:t>которой</a:t>
            </a:r>
            <a:r>
              <a:rPr lang="cs-CZ" sz="1400" dirty="0"/>
              <a:t> </a:t>
            </a:r>
            <a:r>
              <a:rPr lang="cs-CZ" sz="1400" dirty="0" err="1"/>
              <a:t>совершается</a:t>
            </a:r>
            <a:r>
              <a:rPr lang="cs-CZ" sz="1400" dirty="0"/>
              <a:t> </a:t>
            </a:r>
            <a:r>
              <a:rPr lang="cs-CZ" sz="1400" dirty="0" err="1"/>
              <a:t>спасение</a:t>
            </a:r>
            <a:r>
              <a:rPr lang="cs-CZ" sz="1400" dirty="0"/>
              <a:t> </a:t>
            </a:r>
            <a:r>
              <a:rPr lang="cs-CZ" sz="1400" dirty="0" err="1" smtClean="0"/>
              <a:t>человека</a:t>
            </a:r>
            <a:r>
              <a:rPr lang="cs-CZ" sz="1400" dirty="0" smtClean="0"/>
              <a:t>, </a:t>
            </a:r>
            <a:r>
              <a:rPr lang="cs-CZ" sz="1400" dirty="0" err="1" smtClean="0"/>
              <a:t>она</a:t>
            </a:r>
            <a:r>
              <a:rPr lang="cs-CZ" sz="1400" dirty="0"/>
              <a:t>, </a:t>
            </a:r>
            <a:r>
              <a:rPr lang="cs-CZ" sz="1400" dirty="0" err="1"/>
              <a:t>как</a:t>
            </a:r>
            <a:r>
              <a:rPr lang="cs-CZ" sz="1400" dirty="0"/>
              <a:t> </a:t>
            </a:r>
            <a:r>
              <a:rPr lang="cs-CZ" sz="1400" dirty="0" err="1"/>
              <a:t>дар</a:t>
            </a:r>
            <a:r>
              <a:rPr lang="cs-CZ" sz="1400" dirty="0"/>
              <a:t> </a:t>
            </a:r>
            <a:r>
              <a:rPr lang="cs-CZ" sz="1400" dirty="0" err="1"/>
              <a:t>Бога</a:t>
            </a:r>
            <a:r>
              <a:rPr lang="cs-CZ" sz="1400" dirty="0"/>
              <a:t>, </a:t>
            </a:r>
            <a:r>
              <a:rPr lang="cs-CZ" sz="1400" dirty="0" err="1"/>
              <a:t>может</a:t>
            </a:r>
            <a:r>
              <a:rPr lang="cs-CZ" sz="1400" dirty="0"/>
              <a:t> </a:t>
            </a:r>
            <a:r>
              <a:rPr lang="cs-CZ" sz="1400" dirty="0" err="1"/>
              <a:t>излиться</a:t>
            </a:r>
            <a:r>
              <a:rPr lang="cs-CZ" sz="1400" dirty="0"/>
              <a:t> </a:t>
            </a:r>
            <a:r>
              <a:rPr lang="cs-CZ" sz="1400" dirty="0" err="1"/>
              <a:t>на</a:t>
            </a:r>
            <a:r>
              <a:rPr lang="cs-CZ" sz="1400" dirty="0"/>
              <a:t> </a:t>
            </a:r>
            <a:r>
              <a:rPr lang="cs-CZ" sz="1400" dirty="0" err="1" smtClean="0"/>
              <a:t>каждого</a:t>
            </a:r>
            <a:endParaRPr lang="cs-CZ" sz="1400" dirty="0" smtClean="0"/>
          </a:p>
          <a:p>
            <a:pPr algn="just">
              <a:buFontTx/>
              <a:buChar char="-"/>
            </a:pPr>
            <a:r>
              <a:rPr lang="cs-CZ" sz="1400" dirty="0" err="1" smtClean="0"/>
              <a:t>сила</a:t>
            </a:r>
            <a:r>
              <a:rPr lang="cs-CZ" sz="1400" dirty="0" smtClean="0"/>
              <a:t> </a:t>
            </a:r>
            <a:r>
              <a:rPr lang="cs-CZ" sz="1400" dirty="0" err="1"/>
              <a:t>благодатная</a:t>
            </a:r>
            <a:r>
              <a:rPr lang="cs-CZ" sz="1400" dirty="0"/>
              <a:t> - </a:t>
            </a:r>
            <a:r>
              <a:rPr lang="cs-CZ" sz="1400" dirty="0" err="1"/>
              <a:t>это</a:t>
            </a:r>
            <a:r>
              <a:rPr lang="cs-CZ" sz="1400" dirty="0"/>
              <a:t> </a:t>
            </a:r>
            <a:r>
              <a:rPr lang="cs-CZ" sz="1400" dirty="0" err="1"/>
              <a:t>сила</a:t>
            </a:r>
            <a:r>
              <a:rPr lang="cs-CZ" sz="1400" dirty="0"/>
              <a:t>, </a:t>
            </a:r>
            <a:r>
              <a:rPr lang="cs-CZ" sz="1400" dirty="0" err="1"/>
              <a:t>несущая</a:t>
            </a:r>
            <a:r>
              <a:rPr lang="cs-CZ" sz="1400" dirty="0"/>
              <a:t> </a:t>
            </a:r>
            <a:r>
              <a:rPr lang="cs-CZ" sz="1400" dirty="0" err="1"/>
              <a:t>человеку</a:t>
            </a:r>
            <a:r>
              <a:rPr lang="cs-CZ" sz="1400" dirty="0"/>
              <a:t> </a:t>
            </a:r>
            <a:r>
              <a:rPr lang="cs-CZ" sz="1400" dirty="0" err="1"/>
              <a:t>надежду</a:t>
            </a:r>
            <a:r>
              <a:rPr lang="cs-CZ" sz="1400" dirty="0"/>
              <a:t> </a:t>
            </a:r>
            <a:r>
              <a:rPr lang="cs-CZ" sz="1400" dirty="0" err="1"/>
              <a:t>на</a:t>
            </a:r>
            <a:r>
              <a:rPr lang="cs-CZ" sz="1400" dirty="0"/>
              <a:t> </a:t>
            </a:r>
            <a:r>
              <a:rPr lang="cs-CZ" sz="1400" dirty="0" err="1" smtClean="0"/>
              <a:t>спасение</a:t>
            </a:r>
            <a:endParaRPr lang="cs-CZ" sz="1400" dirty="0"/>
          </a:p>
          <a:p>
            <a:pPr algn="just">
              <a:buFontTx/>
              <a:buChar char="-"/>
            </a:pPr>
            <a:r>
              <a:rPr lang="ru-RU" sz="1400" dirty="0" err="1"/>
              <a:t>н</a:t>
            </a:r>
            <a:r>
              <a:rPr lang="cs-CZ" sz="1400" dirty="0" err="1" smtClean="0"/>
              <a:t>ачало</a:t>
            </a:r>
            <a:r>
              <a:rPr lang="cs-CZ" sz="1400" dirty="0" smtClean="0"/>
              <a:t> </a:t>
            </a:r>
            <a:r>
              <a:rPr lang="cs-CZ" sz="1400" dirty="0" err="1"/>
              <a:t>ведь</a:t>
            </a:r>
            <a:r>
              <a:rPr lang="cs-CZ" sz="1400" dirty="0"/>
              <a:t> </a:t>
            </a:r>
            <a:r>
              <a:rPr lang="cs-CZ" sz="1400" dirty="0" err="1"/>
              <a:t>довольно</a:t>
            </a:r>
            <a:r>
              <a:rPr lang="cs-CZ" sz="1400" dirty="0"/>
              <a:t> </a:t>
            </a:r>
            <a:r>
              <a:rPr lang="cs-CZ" sz="1400" dirty="0" err="1"/>
              <a:t>мрачное</a:t>
            </a:r>
            <a:r>
              <a:rPr lang="cs-CZ" sz="1400" dirty="0"/>
              <a:t>: </a:t>
            </a:r>
            <a:r>
              <a:rPr lang="cs-CZ" sz="1400" b="1" dirty="0" err="1">
                <a:solidFill>
                  <a:srgbClr val="00B050"/>
                </a:solidFill>
              </a:rPr>
              <a:t>трудная</a:t>
            </a:r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err="1">
                <a:solidFill>
                  <a:srgbClr val="00B050"/>
                </a:solidFill>
              </a:rPr>
              <a:t>минута</a:t>
            </a:r>
            <a:r>
              <a:rPr lang="cs-CZ" sz="1400" b="1" dirty="0">
                <a:solidFill>
                  <a:srgbClr val="00B050"/>
                </a:solidFill>
              </a:rPr>
              <a:t>, в </a:t>
            </a:r>
            <a:r>
              <a:rPr lang="cs-CZ" sz="1400" b="1" dirty="0" err="1">
                <a:solidFill>
                  <a:srgbClr val="00B050"/>
                </a:solidFill>
              </a:rPr>
              <a:t>сердце</a:t>
            </a:r>
            <a:r>
              <a:rPr lang="cs-CZ" sz="1400" b="1" dirty="0">
                <a:solidFill>
                  <a:srgbClr val="00B050"/>
                </a:solidFill>
              </a:rPr>
              <a:t> - </a:t>
            </a:r>
            <a:r>
              <a:rPr lang="cs-CZ" sz="1400" b="1" dirty="0" err="1">
                <a:solidFill>
                  <a:srgbClr val="00B050"/>
                </a:solidFill>
              </a:rPr>
              <a:t>грусть</a:t>
            </a:r>
            <a:r>
              <a:rPr lang="cs-CZ" sz="1400" dirty="0" smtClean="0"/>
              <a:t>...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/>
              <a:t>в</a:t>
            </a:r>
            <a:r>
              <a:rPr lang="cs-CZ" sz="1400" dirty="0" smtClean="0"/>
              <a:t> </a:t>
            </a:r>
            <a:r>
              <a:rPr lang="cs-CZ" sz="1400" dirty="0" err="1"/>
              <a:t>такую</a:t>
            </a:r>
            <a:r>
              <a:rPr lang="cs-CZ" sz="1400" dirty="0"/>
              <a:t> </a:t>
            </a:r>
            <a:r>
              <a:rPr lang="cs-CZ" sz="1400" dirty="0" err="1"/>
              <a:t>минуту</a:t>
            </a:r>
            <a:r>
              <a:rPr lang="cs-CZ" sz="1400" dirty="0"/>
              <a:t> и </a:t>
            </a:r>
            <a:r>
              <a:rPr lang="cs-CZ" sz="1400" dirty="0" err="1"/>
              <a:t>обращаются</a:t>
            </a:r>
            <a:r>
              <a:rPr lang="cs-CZ" sz="1400" dirty="0"/>
              <a:t> к </a:t>
            </a:r>
            <a:r>
              <a:rPr lang="cs-CZ" sz="1400" dirty="0" err="1"/>
              <a:t>Богу</a:t>
            </a:r>
            <a:r>
              <a:rPr lang="cs-CZ" sz="1400" dirty="0"/>
              <a:t> - </a:t>
            </a:r>
            <a:r>
              <a:rPr lang="cs-CZ" sz="1400" b="1" dirty="0">
                <a:solidFill>
                  <a:srgbClr val="0070C0"/>
                </a:solidFill>
              </a:rPr>
              <a:t>"</a:t>
            </a:r>
            <a:r>
              <a:rPr lang="cs-CZ" sz="1400" b="1" dirty="0" err="1">
                <a:solidFill>
                  <a:srgbClr val="0070C0"/>
                </a:solidFill>
              </a:rPr>
              <a:t>одну</a:t>
            </a:r>
            <a:r>
              <a:rPr lang="cs-CZ" sz="1400" b="1" dirty="0">
                <a:solidFill>
                  <a:srgbClr val="0070C0"/>
                </a:solidFill>
              </a:rPr>
              <a:t> </a:t>
            </a:r>
            <a:r>
              <a:rPr lang="cs-CZ" sz="1400" b="1" dirty="0" err="1">
                <a:solidFill>
                  <a:srgbClr val="0070C0"/>
                </a:solidFill>
              </a:rPr>
              <a:t>молитву</a:t>
            </a:r>
            <a:r>
              <a:rPr lang="cs-CZ" sz="1400" b="1" dirty="0">
                <a:solidFill>
                  <a:srgbClr val="0070C0"/>
                </a:solidFill>
              </a:rPr>
              <a:t> 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чудную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>
                <a:solidFill>
                  <a:srgbClr val="0070C0"/>
                </a:solidFill>
              </a:rPr>
              <a:t>твержу</a:t>
            </a:r>
            <a:r>
              <a:rPr lang="cs-CZ" sz="1400" b="1" dirty="0">
                <a:solidFill>
                  <a:srgbClr val="0070C0"/>
                </a:solidFill>
              </a:rPr>
              <a:t> я </a:t>
            </a:r>
            <a:r>
              <a:rPr lang="cs-CZ" sz="1400" b="1" dirty="0" err="1">
                <a:solidFill>
                  <a:srgbClr val="0070C0"/>
                </a:solidFill>
              </a:rPr>
              <a:t>наизусть</a:t>
            </a:r>
            <a:r>
              <a:rPr lang="cs-CZ" sz="1400" b="1" dirty="0">
                <a:solidFill>
                  <a:srgbClr val="0070C0"/>
                </a:solidFill>
              </a:rPr>
              <a:t>..." </a:t>
            </a:r>
          </a:p>
          <a:p>
            <a:pPr algn="just">
              <a:buFontTx/>
              <a:buChar char="-"/>
            </a:pPr>
            <a:r>
              <a:rPr lang="cs-CZ" sz="1400" dirty="0" err="1" smtClean="0"/>
              <a:t>первая</a:t>
            </a:r>
            <a:r>
              <a:rPr lang="cs-CZ" sz="1400" dirty="0" smtClean="0"/>
              <a:t> </a:t>
            </a:r>
            <a:r>
              <a:rPr lang="cs-CZ" sz="1400" dirty="0" err="1"/>
              <a:t>строфа</a:t>
            </a:r>
            <a:r>
              <a:rPr lang="cs-CZ" sz="1400" dirty="0"/>
              <a:t> - </a:t>
            </a:r>
            <a:r>
              <a:rPr lang="cs-CZ" sz="1400" dirty="0" err="1"/>
              <a:t>это</a:t>
            </a:r>
            <a:r>
              <a:rPr lang="cs-CZ" sz="1400" dirty="0"/>
              <a:t> </a:t>
            </a:r>
            <a:r>
              <a:rPr lang="cs-CZ" sz="1400" dirty="0" err="1"/>
              <a:t>описание</a:t>
            </a:r>
            <a:r>
              <a:rPr lang="cs-CZ" sz="1400" dirty="0"/>
              <a:t> </a:t>
            </a:r>
            <a:r>
              <a:rPr lang="cs-CZ" sz="1400" dirty="0" err="1"/>
              <a:t>состояния</a:t>
            </a:r>
            <a:r>
              <a:rPr lang="cs-CZ" sz="1400" dirty="0"/>
              <a:t> </a:t>
            </a:r>
            <a:r>
              <a:rPr lang="cs-CZ" sz="1400" dirty="0" err="1"/>
              <a:t>души</a:t>
            </a:r>
            <a:r>
              <a:rPr lang="cs-CZ" sz="1400" dirty="0"/>
              <a:t> </a:t>
            </a:r>
            <a:r>
              <a:rPr lang="cs-CZ" sz="1400" dirty="0" err="1"/>
              <a:t>лирического</a:t>
            </a:r>
            <a:r>
              <a:rPr lang="cs-CZ" sz="1400" dirty="0"/>
              <a:t> </a:t>
            </a:r>
            <a:r>
              <a:rPr lang="cs-CZ" sz="1400" dirty="0" err="1"/>
              <a:t>героя</a:t>
            </a:r>
            <a:r>
              <a:rPr lang="cs-CZ" sz="1400" dirty="0"/>
              <a:t>, </a:t>
            </a:r>
            <a:r>
              <a:rPr lang="cs-CZ" sz="1400" dirty="0" err="1"/>
              <a:t>его</a:t>
            </a:r>
            <a:r>
              <a:rPr lang="cs-CZ" sz="1400" dirty="0"/>
              <a:t> </a:t>
            </a:r>
            <a:r>
              <a:rPr lang="cs-CZ" sz="1400" dirty="0" err="1"/>
              <a:t>обращения</a:t>
            </a:r>
            <a:r>
              <a:rPr lang="cs-CZ" sz="1400" dirty="0"/>
              <a:t> к </a:t>
            </a:r>
            <a:r>
              <a:rPr lang="cs-CZ" sz="1400" dirty="0" err="1" smtClean="0"/>
              <a:t>молитве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cs-CZ" sz="1400" dirty="0" err="1" smtClean="0"/>
              <a:t>вторая</a:t>
            </a:r>
            <a:r>
              <a:rPr lang="cs-CZ" sz="1400" dirty="0" smtClean="0"/>
              <a:t> </a:t>
            </a:r>
            <a:r>
              <a:rPr lang="cs-CZ" sz="1400" dirty="0"/>
              <a:t>- </a:t>
            </a:r>
            <a:r>
              <a:rPr lang="cs-CZ" sz="1400" dirty="0" err="1"/>
              <a:t>описание</a:t>
            </a:r>
            <a:r>
              <a:rPr lang="cs-CZ" sz="1400" dirty="0"/>
              <a:t> </a:t>
            </a:r>
            <a:r>
              <a:rPr lang="cs-CZ" sz="1400" dirty="0" err="1"/>
              <a:t>силы</a:t>
            </a:r>
            <a:r>
              <a:rPr lang="cs-CZ" sz="1400" dirty="0"/>
              <a:t> и </a:t>
            </a:r>
            <a:r>
              <a:rPr lang="cs-CZ" sz="1400" dirty="0" err="1"/>
              <a:t>прелести</a:t>
            </a:r>
            <a:r>
              <a:rPr lang="cs-CZ" sz="1400" dirty="0"/>
              <a:t> </a:t>
            </a:r>
            <a:r>
              <a:rPr lang="cs-CZ" sz="1400" dirty="0" err="1"/>
              <a:t>живых</a:t>
            </a:r>
            <a:r>
              <a:rPr lang="cs-CZ" sz="1400" dirty="0"/>
              <a:t> </a:t>
            </a:r>
            <a:r>
              <a:rPr lang="cs-CZ" sz="1400" dirty="0" err="1"/>
              <a:t>слов</a:t>
            </a:r>
            <a:r>
              <a:rPr lang="cs-CZ" sz="1400" dirty="0"/>
              <a:t> </a:t>
            </a:r>
            <a:r>
              <a:rPr lang="cs-CZ" sz="1400" dirty="0" err="1"/>
              <a:t>этой</a:t>
            </a:r>
            <a:r>
              <a:rPr lang="cs-CZ" sz="1400" dirty="0"/>
              <a:t> </a:t>
            </a:r>
            <a:r>
              <a:rPr lang="cs-CZ" sz="1400" dirty="0" err="1" smtClean="0"/>
              <a:t>молитвы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cs-CZ" sz="1400" dirty="0" err="1" smtClean="0"/>
              <a:t>третья</a:t>
            </a:r>
            <a:r>
              <a:rPr lang="cs-CZ" sz="1400" dirty="0" smtClean="0"/>
              <a:t> </a:t>
            </a:r>
            <a:r>
              <a:rPr lang="cs-CZ" sz="1400" dirty="0" err="1"/>
              <a:t>строфа</a:t>
            </a:r>
            <a:r>
              <a:rPr lang="cs-CZ" sz="1400" dirty="0"/>
              <a:t> </a:t>
            </a:r>
            <a:r>
              <a:rPr lang="cs-CZ" sz="1400" dirty="0" err="1"/>
              <a:t>рассказывает</a:t>
            </a:r>
            <a:r>
              <a:rPr lang="cs-CZ" sz="1400" dirty="0"/>
              <a:t> </a:t>
            </a:r>
            <a:r>
              <a:rPr lang="cs-CZ" sz="1400" dirty="0" err="1"/>
              <a:t>об</a:t>
            </a:r>
            <a:r>
              <a:rPr lang="cs-CZ" sz="1400" dirty="0"/>
              <a:t> </a:t>
            </a:r>
            <a:r>
              <a:rPr lang="cs-CZ" sz="1400" dirty="0" err="1"/>
              <a:t>ответе</a:t>
            </a:r>
            <a:r>
              <a:rPr lang="cs-CZ" sz="1400" dirty="0"/>
              <a:t> </a:t>
            </a:r>
            <a:r>
              <a:rPr lang="cs-CZ" sz="1400" dirty="0" err="1"/>
              <a:t>на</a:t>
            </a:r>
            <a:r>
              <a:rPr lang="cs-CZ" sz="1400" dirty="0"/>
              <a:t> </a:t>
            </a:r>
            <a:r>
              <a:rPr lang="cs-CZ" sz="1400" dirty="0" err="1"/>
              <a:t>молитву</a:t>
            </a:r>
            <a:r>
              <a:rPr lang="cs-CZ" sz="1400" dirty="0"/>
              <a:t>, о </a:t>
            </a:r>
            <a:r>
              <a:rPr lang="cs-CZ" sz="1400" dirty="0" err="1"/>
              <a:t>том</a:t>
            </a:r>
            <a:r>
              <a:rPr lang="cs-CZ" sz="1400" dirty="0"/>
              <a:t>, </a:t>
            </a:r>
            <a:r>
              <a:rPr lang="cs-CZ" sz="1400" dirty="0" err="1"/>
              <a:t>что</a:t>
            </a:r>
            <a:r>
              <a:rPr lang="cs-CZ" sz="1400" dirty="0"/>
              <a:t> </a:t>
            </a:r>
            <a:r>
              <a:rPr lang="cs-CZ" sz="1400" dirty="0" err="1"/>
              <a:t>приносит</a:t>
            </a:r>
            <a:r>
              <a:rPr lang="cs-CZ" sz="1400" dirty="0"/>
              <a:t> </a:t>
            </a:r>
            <a:r>
              <a:rPr lang="cs-CZ" sz="1400" dirty="0" err="1"/>
              <a:t>человеку</a:t>
            </a:r>
            <a:r>
              <a:rPr lang="cs-CZ" sz="1400" dirty="0"/>
              <a:t> "</a:t>
            </a:r>
            <a:r>
              <a:rPr lang="cs-CZ" sz="1400" dirty="0" err="1"/>
              <a:t>сила</a:t>
            </a:r>
            <a:r>
              <a:rPr lang="cs-CZ" sz="1400" dirty="0"/>
              <a:t> </a:t>
            </a:r>
            <a:r>
              <a:rPr lang="cs-CZ" sz="1400" dirty="0" err="1"/>
              <a:t>благодатная</a:t>
            </a:r>
            <a:r>
              <a:rPr lang="cs-CZ" sz="1400" dirty="0"/>
              <a:t>": </a:t>
            </a:r>
            <a:r>
              <a:rPr lang="cs-CZ" sz="1400" dirty="0" err="1"/>
              <a:t>уходят</a:t>
            </a:r>
            <a:r>
              <a:rPr lang="cs-CZ" sz="1400" dirty="0"/>
              <a:t> </a:t>
            </a:r>
            <a:r>
              <a:rPr lang="cs-CZ" sz="1400" dirty="0" err="1"/>
              <a:t>тоска</a:t>
            </a:r>
            <a:r>
              <a:rPr lang="cs-CZ" sz="1400" dirty="0"/>
              <a:t> и </a:t>
            </a:r>
            <a:r>
              <a:rPr lang="cs-CZ" sz="1400" dirty="0" err="1"/>
              <a:t>томленье</a:t>
            </a:r>
            <a:r>
              <a:rPr lang="cs-CZ" sz="1400" dirty="0"/>
              <a:t>, </a:t>
            </a:r>
            <a:r>
              <a:rPr lang="cs-CZ" sz="1400" dirty="0" err="1"/>
              <a:t>их</a:t>
            </a:r>
            <a:r>
              <a:rPr lang="cs-CZ" sz="1400" dirty="0"/>
              <a:t> </a:t>
            </a:r>
            <a:r>
              <a:rPr lang="cs-CZ" sz="1400" dirty="0" err="1"/>
              <a:t>сменяют</a:t>
            </a:r>
            <a:r>
              <a:rPr lang="cs-CZ" sz="1400" dirty="0"/>
              <a:t> </a:t>
            </a:r>
            <a:r>
              <a:rPr lang="cs-CZ" sz="1400" dirty="0" err="1"/>
              <a:t>вера</a:t>
            </a:r>
            <a:r>
              <a:rPr lang="cs-CZ" sz="1400" dirty="0"/>
              <a:t>, </a:t>
            </a:r>
            <a:r>
              <a:rPr lang="cs-CZ" sz="1400" dirty="0" err="1"/>
              <a:t>надежда</a:t>
            </a:r>
            <a:r>
              <a:rPr lang="cs-CZ" sz="1400" dirty="0"/>
              <a:t>, </a:t>
            </a:r>
            <a:r>
              <a:rPr lang="cs-CZ" sz="1400" dirty="0" err="1"/>
              <a:t>слезы</a:t>
            </a:r>
            <a:r>
              <a:rPr lang="cs-CZ" sz="1400" dirty="0"/>
              <a:t> </a:t>
            </a:r>
            <a:r>
              <a:rPr lang="cs-CZ" sz="1400" dirty="0" err="1" smtClean="0"/>
              <a:t>облегчения</a:t>
            </a:r>
            <a:endParaRPr lang="cs-CZ" sz="1400" dirty="0" smtClean="0"/>
          </a:p>
          <a:p>
            <a:pPr algn="just">
              <a:buFontTx/>
              <a:buChar char="-"/>
            </a:pPr>
            <a:r>
              <a:rPr lang="cs-CZ" sz="1400" dirty="0" err="1"/>
              <a:t>поэт</a:t>
            </a:r>
            <a:r>
              <a:rPr lang="cs-CZ" sz="1400" dirty="0"/>
              <a:t> </a:t>
            </a:r>
            <a:r>
              <a:rPr lang="cs-CZ" sz="1400" dirty="0" err="1"/>
              <a:t>обращается</a:t>
            </a:r>
            <a:r>
              <a:rPr lang="cs-CZ" sz="1400" dirty="0"/>
              <a:t> </a:t>
            </a:r>
            <a:r>
              <a:rPr lang="cs-CZ" sz="1400" dirty="0" err="1"/>
              <a:t>не</a:t>
            </a:r>
            <a:r>
              <a:rPr lang="cs-CZ" sz="1400" dirty="0"/>
              <a:t> </a:t>
            </a:r>
            <a:r>
              <a:rPr lang="cs-CZ" sz="1400" dirty="0" err="1"/>
              <a:t>только</a:t>
            </a:r>
            <a:r>
              <a:rPr lang="cs-CZ" sz="1400" dirty="0"/>
              <a:t> к </a:t>
            </a:r>
            <a:r>
              <a:rPr lang="cs-CZ" sz="1400" dirty="0" err="1"/>
              <a:t>нашему</a:t>
            </a:r>
            <a:r>
              <a:rPr lang="cs-CZ" sz="1400" dirty="0"/>
              <a:t> </a:t>
            </a:r>
            <a:r>
              <a:rPr lang="cs-CZ" sz="1400" dirty="0" err="1"/>
              <a:t>разуму</a:t>
            </a:r>
            <a:r>
              <a:rPr lang="cs-CZ" sz="1400" dirty="0"/>
              <a:t>, </a:t>
            </a:r>
            <a:r>
              <a:rPr lang="cs-CZ" sz="1400" dirty="0" err="1"/>
              <a:t>но</a:t>
            </a:r>
            <a:r>
              <a:rPr lang="cs-CZ" sz="1400" dirty="0"/>
              <a:t> и к </a:t>
            </a:r>
            <a:r>
              <a:rPr lang="cs-CZ" sz="1400" dirty="0" err="1"/>
              <a:t>нашим</a:t>
            </a:r>
            <a:r>
              <a:rPr lang="cs-CZ" sz="1400" dirty="0"/>
              <a:t> </a:t>
            </a:r>
            <a:r>
              <a:rPr lang="cs-CZ" sz="1400" dirty="0" err="1"/>
              <a:t>чувствам</a:t>
            </a:r>
            <a:r>
              <a:rPr lang="cs-CZ" sz="1400" dirty="0"/>
              <a:t>, </a:t>
            </a:r>
            <a:r>
              <a:rPr lang="cs-CZ" sz="1400" dirty="0" err="1"/>
              <a:t>он</a:t>
            </a:r>
            <a:r>
              <a:rPr lang="cs-CZ" sz="1400" dirty="0"/>
              <a:t> </a:t>
            </a:r>
            <a:r>
              <a:rPr lang="cs-CZ" sz="1400" dirty="0" err="1"/>
              <a:t>хочет</a:t>
            </a:r>
            <a:r>
              <a:rPr lang="cs-CZ" sz="1400" dirty="0"/>
              <a:t>, </a:t>
            </a:r>
            <a:r>
              <a:rPr lang="cs-CZ" sz="1400" dirty="0" err="1"/>
              <a:t>чтобы</a:t>
            </a:r>
            <a:r>
              <a:rPr lang="cs-CZ" sz="1400" dirty="0"/>
              <a:t> </a:t>
            </a:r>
            <a:r>
              <a:rPr lang="cs-CZ" sz="1400" dirty="0" err="1"/>
              <a:t>мы</a:t>
            </a:r>
            <a:r>
              <a:rPr lang="cs-CZ" sz="1400" dirty="0"/>
              <a:t> </a:t>
            </a:r>
            <a:r>
              <a:rPr lang="cs-CZ" sz="1400" dirty="0" err="1"/>
              <a:t>пережили</a:t>
            </a:r>
            <a:r>
              <a:rPr lang="cs-CZ" sz="1400" dirty="0"/>
              <a:t> </a:t>
            </a:r>
            <a:r>
              <a:rPr lang="cs-CZ" sz="1400" dirty="0" smtClean="0"/>
              <a:t> </a:t>
            </a:r>
            <a:r>
              <a:rPr lang="cs-CZ" sz="1400" dirty="0"/>
              <a:t>с </a:t>
            </a:r>
            <a:r>
              <a:rPr lang="cs-CZ" sz="1400" dirty="0" err="1"/>
              <a:t>ним</a:t>
            </a:r>
            <a:r>
              <a:rPr lang="cs-CZ" sz="1400" dirty="0"/>
              <a:t> </a:t>
            </a:r>
            <a:r>
              <a:rPr lang="cs-CZ" sz="1400" dirty="0" err="1"/>
              <a:t>вместе</a:t>
            </a:r>
            <a:r>
              <a:rPr lang="cs-CZ" sz="1400" dirty="0"/>
              <a:t> </a:t>
            </a:r>
            <a:r>
              <a:rPr lang="cs-CZ" sz="1400" dirty="0" err="1"/>
              <a:t>это</a:t>
            </a:r>
            <a:r>
              <a:rPr lang="cs-CZ" sz="1400" dirty="0"/>
              <a:t> </a:t>
            </a:r>
            <a:r>
              <a:rPr lang="cs-CZ" sz="1400" dirty="0" err="1"/>
              <a:t>движение</a:t>
            </a:r>
            <a:r>
              <a:rPr lang="cs-CZ" sz="1400" dirty="0"/>
              <a:t> </a:t>
            </a:r>
            <a:r>
              <a:rPr lang="cs-CZ" sz="1400" dirty="0" err="1"/>
              <a:t>души</a:t>
            </a:r>
            <a:r>
              <a:rPr lang="cs-CZ" sz="1400" dirty="0"/>
              <a:t> </a:t>
            </a:r>
            <a:r>
              <a:rPr lang="cs-CZ" sz="1400" dirty="0" err="1"/>
              <a:t>от</a:t>
            </a:r>
            <a:r>
              <a:rPr lang="cs-CZ" sz="1400" dirty="0"/>
              <a:t> </a:t>
            </a:r>
            <a:r>
              <a:rPr lang="cs-CZ" sz="1400" dirty="0" err="1"/>
              <a:t>грусти</a:t>
            </a:r>
            <a:r>
              <a:rPr lang="cs-CZ" sz="1400" dirty="0"/>
              <a:t> и </a:t>
            </a:r>
            <a:r>
              <a:rPr lang="cs-CZ" sz="1400" dirty="0" err="1"/>
              <a:t>тоски</a:t>
            </a:r>
            <a:r>
              <a:rPr lang="cs-CZ" sz="1400" dirty="0"/>
              <a:t> - к </a:t>
            </a:r>
            <a:r>
              <a:rPr lang="cs-CZ" sz="1400" dirty="0" err="1"/>
              <a:t>надежде</a:t>
            </a:r>
            <a:r>
              <a:rPr lang="cs-CZ" sz="1400" dirty="0"/>
              <a:t> и </a:t>
            </a:r>
            <a:r>
              <a:rPr lang="cs-CZ" sz="1400" dirty="0" err="1" smtClean="0"/>
              <a:t>вере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cs-CZ" sz="1400" dirty="0" smtClean="0"/>
              <a:t>В </a:t>
            </a:r>
            <a:r>
              <a:rPr lang="cs-CZ" sz="1400" dirty="0" err="1"/>
              <a:t>его</a:t>
            </a:r>
            <a:r>
              <a:rPr lang="cs-CZ" sz="1400" dirty="0"/>
              <a:t> </a:t>
            </a:r>
            <a:r>
              <a:rPr lang="cs-CZ" sz="1400" dirty="0" err="1"/>
              <a:t>стихе</a:t>
            </a:r>
            <a:r>
              <a:rPr lang="cs-CZ" sz="1400" dirty="0"/>
              <a:t> </a:t>
            </a:r>
            <a:r>
              <a:rPr lang="cs-CZ" sz="1400" dirty="0" err="1"/>
              <a:t>все</a:t>
            </a:r>
            <a:r>
              <a:rPr lang="cs-CZ" sz="1400" dirty="0"/>
              <a:t> </a:t>
            </a:r>
            <a:r>
              <a:rPr lang="cs-CZ" sz="1400" dirty="0" err="1"/>
              <a:t>живет</a:t>
            </a:r>
            <a:r>
              <a:rPr lang="cs-CZ" sz="1400" dirty="0"/>
              <a:t> и </a:t>
            </a:r>
            <a:r>
              <a:rPr lang="cs-CZ" sz="1400" dirty="0" err="1"/>
              <a:t>меняется</a:t>
            </a:r>
            <a:r>
              <a:rPr lang="cs-CZ" sz="1400" dirty="0"/>
              <a:t> </a:t>
            </a:r>
            <a:r>
              <a:rPr lang="cs-CZ" sz="1400" dirty="0" err="1"/>
              <a:t>вместе</a:t>
            </a:r>
            <a:r>
              <a:rPr lang="cs-CZ" sz="1400" dirty="0"/>
              <a:t> с </a:t>
            </a:r>
            <a:r>
              <a:rPr lang="cs-CZ" sz="1400" dirty="0" err="1"/>
              <a:t>этим</a:t>
            </a:r>
            <a:r>
              <a:rPr lang="cs-CZ" sz="1400" dirty="0"/>
              <a:t> </a:t>
            </a:r>
            <a:r>
              <a:rPr lang="cs-CZ" sz="1400" dirty="0" err="1"/>
              <a:t>движением</a:t>
            </a:r>
            <a:r>
              <a:rPr lang="cs-CZ" sz="1400" dirty="0"/>
              <a:t>: </a:t>
            </a:r>
            <a:r>
              <a:rPr lang="cs-CZ" sz="1400" dirty="0" err="1"/>
              <a:t>окраска</a:t>
            </a:r>
            <a:r>
              <a:rPr lang="cs-CZ" sz="1400" dirty="0"/>
              <a:t> </a:t>
            </a:r>
            <a:r>
              <a:rPr lang="cs-CZ" sz="1400" dirty="0" err="1"/>
              <a:t>слов</a:t>
            </a:r>
            <a:r>
              <a:rPr lang="cs-CZ" sz="1400" dirty="0"/>
              <a:t> и </a:t>
            </a:r>
            <a:r>
              <a:rPr lang="cs-CZ" sz="1400" dirty="0" err="1"/>
              <a:t>звуков</a:t>
            </a:r>
            <a:r>
              <a:rPr lang="cs-CZ" sz="1400" dirty="0"/>
              <a:t>, </a:t>
            </a:r>
            <a:r>
              <a:rPr lang="cs-CZ" sz="1400" dirty="0" err="1"/>
              <a:t>ритм</a:t>
            </a:r>
            <a:r>
              <a:rPr lang="cs-CZ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099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332656"/>
            <a:ext cx="4038600" cy="557748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300" b="1" dirty="0" smtClean="0"/>
              <a:t>Пророк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sz="2900" b="1" dirty="0"/>
              <a:t>С тех пор как вечный судия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Мне дал всеведенье пророка,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В очах людей читаю я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Страницы злобы и порока.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>
                <a:solidFill>
                  <a:srgbClr val="FF0000"/>
                </a:solidFill>
              </a:rPr>
              <a:t>Провозглашать я стал любви</a:t>
            </a:r>
            <a:r>
              <a:rPr lang="ru-RU" sz="2900" b="1" dirty="0" smtClean="0">
                <a:solidFill>
                  <a:srgbClr val="FF0000"/>
                </a:solidFill>
              </a:rPr>
              <a:t/>
            </a:r>
            <a:br>
              <a:rPr lang="ru-RU" sz="2900" b="1" dirty="0" smtClean="0">
                <a:solidFill>
                  <a:srgbClr val="FF0000"/>
                </a:solidFill>
              </a:rPr>
            </a:br>
            <a:r>
              <a:rPr lang="ru-RU" sz="2900" b="1" dirty="0">
                <a:solidFill>
                  <a:srgbClr val="FF0000"/>
                </a:solidFill>
              </a:rPr>
              <a:t>И правды чистые ученья:</a:t>
            </a:r>
            <a:r>
              <a:rPr lang="ru-RU" sz="2900" b="1" dirty="0" smtClean="0">
                <a:solidFill>
                  <a:srgbClr val="FF0000"/>
                </a:solidFill>
              </a:rPr>
              <a:t/>
            </a:r>
            <a:br>
              <a:rPr lang="ru-RU" sz="2900" b="1" dirty="0" smtClean="0">
                <a:solidFill>
                  <a:srgbClr val="FF0000"/>
                </a:solidFill>
              </a:rPr>
            </a:br>
            <a:r>
              <a:rPr lang="ru-RU" sz="2900" b="1" dirty="0"/>
              <a:t>В меня все ближние мои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Бросали бешено каменья.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Посыпал пеплом я главу,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Из городов бежал я нищий,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И вот в пустыне я живу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Как птицы, даром божьей пищи;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>
                <a:solidFill>
                  <a:srgbClr val="00B050"/>
                </a:solidFill>
              </a:rPr>
              <a:t>Завет предвечного храня,</a:t>
            </a:r>
            <a:r>
              <a:rPr lang="ru-RU" sz="2900" b="1" dirty="0" smtClean="0">
                <a:solidFill>
                  <a:srgbClr val="00B050"/>
                </a:solidFill>
              </a:rPr>
              <a:t/>
            </a:r>
            <a:br>
              <a:rPr lang="ru-RU" sz="2900" b="1" dirty="0" smtClean="0">
                <a:solidFill>
                  <a:srgbClr val="00B050"/>
                </a:solidFill>
              </a:rPr>
            </a:br>
            <a:r>
              <a:rPr lang="ru-RU" sz="2900" b="1" dirty="0">
                <a:solidFill>
                  <a:srgbClr val="00B050"/>
                </a:solidFill>
              </a:rPr>
              <a:t>Мне тварь покорна там земная;</a:t>
            </a:r>
            <a:r>
              <a:rPr lang="ru-RU" sz="2900" b="1" dirty="0" smtClean="0">
                <a:solidFill>
                  <a:srgbClr val="00B050"/>
                </a:solidFill>
              </a:rPr>
              <a:t/>
            </a:r>
            <a:br>
              <a:rPr lang="ru-RU" sz="2900" b="1" dirty="0" smtClean="0">
                <a:solidFill>
                  <a:srgbClr val="00B050"/>
                </a:solidFill>
              </a:rPr>
            </a:br>
            <a:r>
              <a:rPr lang="ru-RU" sz="2900" b="1" dirty="0">
                <a:solidFill>
                  <a:srgbClr val="00B050"/>
                </a:solidFill>
              </a:rPr>
              <a:t>И звезды слушают меня,</a:t>
            </a:r>
            <a:r>
              <a:rPr lang="ru-RU" sz="2900" b="1" dirty="0" smtClean="0">
                <a:solidFill>
                  <a:srgbClr val="00B050"/>
                </a:solidFill>
              </a:rPr>
              <a:t/>
            </a:r>
            <a:br>
              <a:rPr lang="ru-RU" sz="2900" b="1" dirty="0" smtClean="0">
                <a:solidFill>
                  <a:srgbClr val="00B050"/>
                </a:solidFill>
              </a:rPr>
            </a:br>
            <a:r>
              <a:rPr lang="ru-RU" sz="2900" b="1" dirty="0">
                <a:solidFill>
                  <a:srgbClr val="00B050"/>
                </a:solidFill>
              </a:rPr>
              <a:t>Лучами радостно играя.</a:t>
            </a:r>
            <a:r>
              <a:rPr lang="ru-RU" sz="2900" b="1" dirty="0" smtClean="0">
                <a:solidFill>
                  <a:srgbClr val="00B050"/>
                </a:solidFill>
              </a:rPr>
              <a:t/>
            </a:r>
            <a:br>
              <a:rPr lang="ru-RU" sz="2900" b="1" dirty="0" smtClean="0">
                <a:solidFill>
                  <a:srgbClr val="00B050"/>
                </a:solidFill>
              </a:rPr>
            </a:b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Когда же через шумный град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Я пробираюсь торопливо,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То старцы детям говорят</a:t>
            </a:r>
            <a:r>
              <a:rPr lang="ru-RU" sz="2900" b="1" dirty="0" smtClean="0"/>
              <a:t/>
            </a:r>
            <a:br>
              <a:rPr lang="ru-RU" sz="2900" b="1" dirty="0" smtClean="0"/>
            </a:br>
            <a:r>
              <a:rPr lang="ru-RU" sz="2900" b="1" dirty="0"/>
              <a:t>С улыбкою самолюбивой:</a:t>
            </a:r>
            <a:endParaRPr lang="cs-CZ" sz="29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771800" y="836712"/>
            <a:ext cx="3024335" cy="521744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ru-RU" b="1" dirty="0"/>
              <a:t>"Смотрите: вот пример для вас!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Он горд был, не ужился c нами: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Глупец, хотел уверить нас,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Что бог гласит его устами!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Смотрите ж, дети, на него: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Как он угрюм и худ и бледен!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Смотрите, как он наг и беден,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Как презирают все его!"</a:t>
            </a:r>
            <a:endParaRPr lang="cs-CZ" b="1" dirty="0"/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5940152" y="1124744"/>
            <a:ext cx="4038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sz="1200" dirty="0"/>
          </a:p>
        </p:txBody>
      </p:sp>
      <p:sp>
        <p:nvSpPr>
          <p:cNvPr id="2" name="Obdélník 1"/>
          <p:cNvSpPr/>
          <p:nvPr/>
        </p:nvSpPr>
        <p:spPr>
          <a:xfrm>
            <a:off x="5508104" y="11206"/>
            <a:ext cx="3635896" cy="674030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endParaRPr lang="cs-CZ" sz="1500" dirty="0" smtClean="0"/>
          </a:p>
          <a:p>
            <a:r>
              <a:rPr lang="ru-RU" sz="1500" dirty="0" smtClean="0"/>
              <a:t>- начиная</a:t>
            </a:r>
            <a:r>
              <a:rPr lang="ru-RU" sz="1500" dirty="0"/>
              <a:t> с 1836 г. тема поэзии получает в творчестве Лермонтова новое </a:t>
            </a:r>
            <a:r>
              <a:rPr lang="ru-RU" sz="1500" dirty="0" smtClean="0"/>
              <a:t>звучание</a:t>
            </a:r>
          </a:p>
          <a:p>
            <a:r>
              <a:rPr lang="ru-RU" sz="1500" dirty="0" smtClean="0"/>
              <a:t>- он </a:t>
            </a:r>
            <a:r>
              <a:rPr lang="ru-RU" sz="1500" dirty="0"/>
              <a:t>создает целый цикл стихов, в которых высказывает свое поэтическое кредо, свою </a:t>
            </a:r>
            <a:r>
              <a:rPr lang="ru-RU" sz="1500" dirty="0" smtClean="0"/>
              <a:t>развернутую </a:t>
            </a:r>
            <a:r>
              <a:rPr lang="cs-CZ" sz="1500" dirty="0" smtClean="0"/>
              <a:t>(</a:t>
            </a:r>
            <a:r>
              <a:rPr lang="en-AU" sz="1500" dirty="0" err="1" smtClean="0"/>
              <a:t>podrobnou</a:t>
            </a:r>
            <a:r>
              <a:rPr lang="cs-CZ" sz="1500" dirty="0" smtClean="0"/>
              <a:t>)</a:t>
            </a:r>
            <a:r>
              <a:rPr lang="ru-RU" sz="1500" dirty="0" smtClean="0"/>
              <a:t> </a:t>
            </a:r>
            <a:r>
              <a:rPr lang="ru-RU" sz="1500" dirty="0"/>
              <a:t>идейно‑художественную </a:t>
            </a:r>
            <a:r>
              <a:rPr lang="ru-RU" sz="1500" dirty="0" smtClean="0"/>
              <a:t>программу</a:t>
            </a:r>
            <a:endParaRPr lang="ru-RU" sz="1500" dirty="0"/>
          </a:p>
          <a:p>
            <a:r>
              <a:rPr lang="ru-RU" sz="1500" dirty="0" smtClean="0"/>
              <a:t>- </a:t>
            </a:r>
            <a:r>
              <a:rPr lang="ru-RU" sz="1500" dirty="0"/>
              <a:t>в</a:t>
            </a:r>
            <a:r>
              <a:rPr lang="ru-RU" sz="1500" dirty="0" smtClean="0"/>
              <a:t> </a:t>
            </a:r>
            <a:r>
              <a:rPr lang="ru-RU" sz="1500" dirty="0"/>
              <a:t>стихотворении «Пророк» звучит протест против непонимания поэта </a:t>
            </a:r>
            <a:r>
              <a:rPr lang="ru-RU" sz="1500" dirty="0" smtClean="0"/>
              <a:t>обществом</a:t>
            </a:r>
            <a:endParaRPr lang="ru-RU" sz="1500" dirty="0"/>
          </a:p>
          <a:p>
            <a:r>
              <a:rPr lang="ru-RU" sz="1500" dirty="0" smtClean="0"/>
              <a:t>- Лермонтов </a:t>
            </a:r>
            <a:r>
              <a:rPr lang="ru-RU" sz="1500" dirty="0"/>
              <a:t>рассказывает о том, какова оказалась судьба </a:t>
            </a:r>
            <a:r>
              <a:rPr lang="ru-RU" sz="1500" dirty="0" smtClean="0"/>
              <a:t>поэта‑пророка</a:t>
            </a:r>
          </a:p>
          <a:p>
            <a:r>
              <a:rPr lang="ru-RU" sz="1500" dirty="0" smtClean="0"/>
              <a:t>- «Пророк</a:t>
            </a:r>
            <a:r>
              <a:rPr lang="ru-RU" sz="1500" dirty="0"/>
              <a:t>» – одно из последних и наиболее значительных стихотворений Лермонтова, завершающее в </a:t>
            </a:r>
            <a:r>
              <a:rPr lang="ru-RU" sz="1500" dirty="0" smtClean="0"/>
              <a:t>его творчестве</a:t>
            </a:r>
            <a:r>
              <a:rPr lang="ru-RU" sz="1500" dirty="0"/>
              <a:t> тему поэта. </a:t>
            </a:r>
            <a:endParaRPr lang="ru-RU" sz="1500" dirty="0" smtClean="0"/>
          </a:p>
          <a:p>
            <a:r>
              <a:rPr lang="ru-RU" sz="1500" dirty="0" smtClean="0"/>
              <a:t>- метафорическое</a:t>
            </a:r>
            <a:r>
              <a:rPr lang="ru-RU" sz="1500" dirty="0"/>
              <a:t> изображение поэта‑гражданина в образе пророка характерно для декабристской </a:t>
            </a:r>
            <a:r>
              <a:rPr lang="ru-RU" sz="1500" dirty="0" smtClean="0"/>
              <a:t>поэзии</a:t>
            </a:r>
          </a:p>
          <a:p>
            <a:r>
              <a:rPr lang="ru-RU" sz="1500" dirty="0" smtClean="0"/>
              <a:t>- Лермонтовский </a:t>
            </a:r>
            <a:r>
              <a:rPr lang="ru-RU" sz="1500" dirty="0"/>
              <a:t>пророк — гонимый людьми гений. </a:t>
            </a:r>
            <a:endParaRPr lang="ru-RU" sz="1500" dirty="0" smtClean="0"/>
          </a:p>
          <a:p>
            <a:r>
              <a:rPr lang="ru-RU" sz="1500" dirty="0" smtClean="0"/>
              <a:t>- первая</a:t>
            </a:r>
            <a:r>
              <a:rPr lang="ru-RU" sz="1500" dirty="0"/>
              <a:t>, вторая и половина третьей строфы описывают отношения между пророком и </a:t>
            </a:r>
            <a:r>
              <a:rPr lang="ru-RU" sz="1500" dirty="0" smtClean="0"/>
              <a:t>людьми</a:t>
            </a:r>
            <a:endParaRPr lang="ru-RU" sz="1500" dirty="0"/>
          </a:p>
          <a:p>
            <a:r>
              <a:rPr lang="ru-RU" sz="1500" dirty="0" smtClean="0"/>
              <a:t>- «Толпа</a:t>
            </a:r>
            <a:r>
              <a:rPr lang="ru-RU" sz="1500" dirty="0"/>
              <a:t>» </a:t>
            </a:r>
            <a:r>
              <a:rPr lang="ru-RU" sz="1500" dirty="0" smtClean="0"/>
              <a:t>(</a:t>
            </a:r>
            <a:r>
              <a:rPr lang="en-AU" sz="1500" dirty="0" err="1" smtClean="0"/>
              <a:t>dav</a:t>
            </a:r>
            <a:r>
              <a:rPr lang="cs-CZ" sz="1500" dirty="0" smtClean="0"/>
              <a:t>) </a:t>
            </a:r>
            <a:r>
              <a:rPr lang="ru-RU" sz="1500" dirty="0" smtClean="0"/>
              <a:t>отвергает </a:t>
            </a:r>
            <a:r>
              <a:rPr lang="ru-RU" sz="1500" dirty="0"/>
              <a:t>пророка, который </a:t>
            </a:r>
            <a:r>
              <a:rPr lang="ru-RU" sz="1500" b="1" dirty="0">
                <a:solidFill>
                  <a:srgbClr val="FF0000"/>
                </a:solidFill>
              </a:rPr>
              <a:t>провозглашает «любви и правды чистые ученья»</a:t>
            </a:r>
            <a:r>
              <a:rPr lang="ru-RU" sz="1500" dirty="0"/>
              <a:t>, и он уда­ляется в пустыню,</a:t>
            </a:r>
            <a:r>
              <a:rPr lang="ru-RU" sz="1500" b="1" dirty="0">
                <a:solidFill>
                  <a:srgbClr val="00B050"/>
                </a:solidFill>
              </a:rPr>
              <a:t> </a:t>
            </a:r>
            <a:r>
              <a:rPr lang="ru-RU" sz="1500" b="1" dirty="0" smtClean="0">
                <a:solidFill>
                  <a:srgbClr val="00B050"/>
                </a:solidFill>
              </a:rPr>
              <a:t>где обретает покой и гармонию</a:t>
            </a:r>
            <a:endParaRPr lang="ru-RU" sz="1500" dirty="0" smtClean="0"/>
          </a:p>
          <a:p>
            <a:pPr algn="just"/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205188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Спасибо за внимание 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8840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506</Words>
  <Application>Microsoft Office PowerPoint</Application>
  <PresentationFormat>Předvádění na obrazovce (4:3)</PresentationFormat>
  <Paragraphs>61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Lermontov : poezie (Парус, Смерть поєта, Молитва, Пророк)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 Спасибо за внимание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Lermontov : poezie</dc:title>
  <dc:creator>Barbora Filisteinová</dc:creator>
  <cp:lastModifiedBy>Malenova</cp:lastModifiedBy>
  <cp:revision>38</cp:revision>
  <dcterms:created xsi:type="dcterms:W3CDTF">2013-11-18T09:18:34Z</dcterms:created>
  <dcterms:modified xsi:type="dcterms:W3CDTF">2013-12-04T10:08:48Z</dcterms:modified>
</cp:coreProperties>
</file>