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>
      <p:cViewPr>
        <p:scale>
          <a:sx n="114" d="100"/>
          <a:sy n="114" d="100"/>
        </p:scale>
        <p:origin x="-85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D42-6132-421A-9E03-0EC85665A4EC}" type="datetimeFigureOut">
              <a:rPr lang="cs-CZ" smtClean="0"/>
              <a:pPr/>
              <a:t>13.12.2013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54F2411-753A-4EEA-81C3-865F281E60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D42-6132-421A-9E03-0EC85665A4EC}" type="datetimeFigureOut">
              <a:rPr lang="cs-CZ" smtClean="0"/>
              <a:pPr/>
              <a:t>13.12.2013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2411-753A-4EEA-81C3-865F281E60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D42-6132-421A-9E03-0EC85665A4EC}" type="datetimeFigureOut">
              <a:rPr lang="cs-CZ" smtClean="0"/>
              <a:pPr/>
              <a:t>13.12.2013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2411-753A-4EEA-81C3-865F281E60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D42-6132-421A-9E03-0EC85665A4EC}" type="datetimeFigureOut">
              <a:rPr lang="cs-CZ" smtClean="0"/>
              <a:pPr/>
              <a:t>13.12.2013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54F2411-753A-4EEA-81C3-865F281E60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D42-6132-421A-9E03-0EC85665A4EC}" type="datetimeFigureOut">
              <a:rPr lang="cs-CZ" smtClean="0"/>
              <a:pPr/>
              <a:t>13.12.2013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2411-753A-4EEA-81C3-865F281E60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D42-6132-421A-9E03-0EC85665A4EC}" type="datetimeFigureOut">
              <a:rPr lang="cs-CZ" smtClean="0"/>
              <a:pPr/>
              <a:t>13.12.2013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2411-753A-4EEA-81C3-865F281E60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D42-6132-421A-9E03-0EC85665A4EC}" type="datetimeFigureOut">
              <a:rPr lang="cs-CZ" smtClean="0"/>
              <a:pPr/>
              <a:t>13.12.2013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54F2411-753A-4EEA-81C3-865F281E60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D42-6132-421A-9E03-0EC85665A4EC}" type="datetimeFigureOut">
              <a:rPr lang="cs-CZ" smtClean="0"/>
              <a:pPr/>
              <a:t>13.12.2013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2411-753A-4EEA-81C3-865F281E60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D42-6132-421A-9E03-0EC85665A4EC}" type="datetimeFigureOut">
              <a:rPr lang="cs-CZ" smtClean="0"/>
              <a:pPr/>
              <a:t>13.12.2013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2411-753A-4EEA-81C3-865F281E60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D42-6132-421A-9E03-0EC85665A4EC}" type="datetimeFigureOut">
              <a:rPr lang="cs-CZ" smtClean="0"/>
              <a:pPr/>
              <a:t>13.12.2013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2411-753A-4EEA-81C3-865F281E60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3D42-6132-421A-9E03-0EC85665A4EC}" type="datetimeFigureOut">
              <a:rPr lang="cs-CZ" smtClean="0"/>
              <a:pPr/>
              <a:t>13.12.2013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2411-753A-4EEA-81C3-865F281E60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453D42-6132-421A-9E03-0EC85665A4EC}" type="datetimeFigureOut">
              <a:rPr lang="cs-CZ" smtClean="0"/>
              <a:pPr/>
              <a:t>13.12.2013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54F2411-753A-4EEA-81C3-865F281E60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ru-RU" sz="6700" dirty="0" smtClean="0"/>
              <a:t>Демон</a:t>
            </a:r>
            <a:endParaRPr lang="cs-CZ" sz="6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5301208"/>
            <a:ext cx="8458200" cy="914400"/>
          </a:xfrm>
        </p:spPr>
        <p:txBody>
          <a:bodyPr/>
          <a:lstStyle/>
          <a:p>
            <a:r>
              <a:rPr lang="cs-CZ" dirty="0" smtClean="0"/>
              <a:t>Lenka </a:t>
            </a:r>
            <a:r>
              <a:rPr lang="cs-CZ" dirty="0" err="1" smtClean="0"/>
              <a:t>Rolinková</a:t>
            </a:r>
            <a:r>
              <a:rPr lang="cs-CZ" smtClean="0"/>
              <a:t> 362295, </a:t>
            </a:r>
            <a:r>
              <a:rPr lang="cs-CZ" dirty="0" smtClean="0"/>
              <a:t>Jan </a:t>
            </a:r>
            <a:r>
              <a:rPr lang="cs-CZ" dirty="0" err="1" smtClean="0"/>
              <a:t>Foltán</a:t>
            </a:r>
            <a:r>
              <a:rPr lang="cs-CZ" dirty="0" smtClean="0"/>
              <a:t> 399775</a:t>
            </a:r>
            <a:endParaRPr lang="cs-CZ" dirty="0"/>
          </a:p>
        </p:txBody>
      </p:sp>
      <p:sp>
        <p:nvSpPr>
          <p:cNvPr id="23554" name="AutoShape 2" descr="Zobrazení 454px-Kmakovs_10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556" name="AutoShape 4" descr="Zobrazení 454px-Kmakovs_10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 </a:t>
            </a:r>
            <a:r>
              <a:rPr lang="ru-RU" dirty="0" smtClean="0"/>
              <a:t>Зачем, красавица?</a:t>
            </a:r>
          </a:p>
          <a:p>
            <a:pPr>
              <a:buNone/>
            </a:pPr>
            <a:r>
              <a:rPr lang="ru-RU" dirty="0" smtClean="0"/>
              <a:t> Увы, Не знаю!.. </a:t>
            </a:r>
          </a:p>
          <a:p>
            <a:pPr>
              <a:buNone/>
            </a:pPr>
            <a:r>
              <a:rPr lang="ru-RU" dirty="0" smtClean="0"/>
              <a:t>Полон жизни новой, </a:t>
            </a:r>
          </a:p>
          <a:p>
            <a:pPr>
              <a:buNone/>
            </a:pPr>
            <a:r>
              <a:rPr lang="ru-RU" dirty="0" smtClean="0"/>
              <a:t>С моей преступной головы </a:t>
            </a:r>
          </a:p>
          <a:p>
            <a:pPr>
              <a:buNone/>
            </a:pPr>
            <a:r>
              <a:rPr lang="ru-RU" dirty="0" smtClean="0"/>
              <a:t>Я гордо снял венец терновый, </a:t>
            </a:r>
          </a:p>
          <a:p>
            <a:pPr>
              <a:buNone/>
            </a:pPr>
            <a:r>
              <a:rPr lang="ru-RU" dirty="0" smtClean="0"/>
              <a:t>Я все былое бросил в прах: </a:t>
            </a:r>
          </a:p>
          <a:p>
            <a:pPr>
              <a:buNone/>
            </a:pPr>
            <a:r>
              <a:rPr lang="ru-RU" dirty="0" smtClean="0"/>
              <a:t>Мой рай, мой ад в твоих очах.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Люблю тебя нездешней страстью,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Как полюбить не можешь ты:</a:t>
            </a: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ru-RU" dirty="0" smtClean="0"/>
              <a:t>Клянусь я первым днем творенья</a:t>
            </a:r>
          </a:p>
          <a:p>
            <a:pPr>
              <a:buNone/>
            </a:pPr>
            <a:r>
              <a:rPr lang="ru-RU" dirty="0" smtClean="0"/>
              <a:t> Клянусь его последним днем,</a:t>
            </a:r>
          </a:p>
          <a:p>
            <a:pPr>
              <a:buNone/>
            </a:pPr>
            <a:r>
              <a:rPr lang="ru-RU" dirty="0" smtClean="0"/>
              <a:t> Клянусь позором преступленья</a:t>
            </a:r>
          </a:p>
          <a:p>
            <a:pPr>
              <a:buNone/>
            </a:pPr>
            <a:r>
              <a:rPr lang="ru-RU" dirty="0" smtClean="0"/>
              <a:t> И вечной правды торжеством.</a:t>
            </a:r>
          </a:p>
          <a:p>
            <a:pPr>
              <a:buNone/>
            </a:pPr>
            <a:r>
              <a:rPr lang="ru-RU" dirty="0" smtClean="0"/>
              <a:t> Клянусь паденья горькой мукой, </a:t>
            </a:r>
          </a:p>
          <a:p>
            <a:pPr>
              <a:buNone/>
            </a:pPr>
            <a:r>
              <a:rPr lang="ru-RU" dirty="0" smtClean="0"/>
              <a:t> Победы краткою мечтой;</a:t>
            </a:r>
          </a:p>
          <a:p>
            <a:pPr>
              <a:buNone/>
            </a:pPr>
            <a:r>
              <a:rPr lang="ru-RU" dirty="0" smtClean="0"/>
              <a:t> Клянусь свиданием с тобой</a:t>
            </a:r>
          </a:p>
          <a:p>
            <a:pPr>
              <a:buNone/>
            </a:pPr>
            <a:r>
              <a:rPr lang="ru-RU" dirty="0" smtClean="0"/>
              <a:t> И вновь грозящею разлукой.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Демон наконец говорит с Тамарой, она его спрашивает кто он и потом он признатся ей в любви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cs-CZ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Тамара колебатся и наконец принутит Демона что бы присягал, что оставит всих искушених и зла, Демон присягает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338936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Увы! злой дух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торжествовал! </a:t>
            </a: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Смертельный яд его лобзанья</a:t>
            </a: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Мгновенно в грудь ее проник.</a:t>
            </a: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Мучительный, ужасный крик</a:t>
            </a: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Ночное возмутил молчанье.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В нем было все: любовь,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страданье.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Упрек с последнею мольбой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И безнадежное прощанье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Прощанье с жизнью молодой.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52120" y="1600200"/>
            <a:ext cx="303468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Тамара наконец поддатся и Демон её поцелует, но его поцелуй смертельный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unnam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548680"/>
            <a:ext cx="4373691" cy="57759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И проклял Демон побежденный</a:t>
            </a: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Мечты безумные свой, </a:t>
            </a: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И вновь остался он,надменный,</a:t>
            </a: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Один, как прежде, во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вселенной</a:t>
            </a: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Без упованья и любви!..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64088" y="1600200"/>
            <a:ext cx="3322712" cy="4853135"/>
          </a:xfrm>
        </p:spPr>
        <p:txBody>
          <a:bodyPr>
            <a:normAutofit/>
          </a:bodyPr>
          <a:lstStyle/>
          <a:p>
            <a:r>
              <a:rPr lang="ru-RU" dirty="0" smtClean="0"/>
              <a:t>Ангел отнесёт душу Тамары в небо, Демон не хочет её пропустит, ангел Демона победит и Демон оставатся опять сам и полон злобы и зла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Поэма Демон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поэма - поэтический жанр большого объёма,</a:t>
            </a:r>
            <a:r>
              <a:rPr lang="cs-CZ" dirty="0" smtClean="0"/>
              <a:t> </a:t>
            </a:r>
            <a:r>
              <a:rPr lang="ru-RU" dirty="0" smtClean="0"/>
              <a:t>лироэпический.</a:t>
            </a:r>
            <a:endParaRPr lang="cs-CZ" dirty="0" smtClean="0"/>
          </a:p>
          <a:p>
            <a:r>
              <a:rPr lang="cs-CZ" dirty="0" err="1" smtClean="0"/>
              <a:t>одно</a:t>
            </a:r>
            <a:r>
              <a:rPr lang="cs-CZ" dirty="0" smtClean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центральных</a:t>
            </a:r>
            <a:r>
              <a:rPr lang="cs-CZ" dirty="0"/>
              <a:t> </a:t>
            </a:r>
            <a:r>
              <a:rPr lang="cs-CZ" dirty="0" err="1"/>
              <a:t>произведений</a:t>
            </a:r>
            <a:r>
              <a:rPr lang="cs-CZ" dirty="0"/>
              <a:t> </a:t>
            </a:r>
            <a:r>
              <a:rPr lang="cs-CZ" dirty="0" err="1" smtClean="0"/>
              <a:t>Лермонтова</a:t>
            </a:r>
            <a:endParaRPr lang="cs-CZ" dirty="0" smtClean="0"/>
          </a:p>
          <a:p>
            <a:r>
              <a:rPr lang="cs-CZ" dirty="0" err="1"/>
              <a:t>больше</a:t>
            </a:r>
            <a:r>
              <a:rPr lang="cs-CZ" dirty="0"/>
              <a:t> </a:t>
            </a:r>
            <a:r>
              <a:rPr lang="cs-CZ" dirty="0" err="1"/>
              <a:t>десяти</a:t>
            </a:r>
            <a:r>
              <a:rPr lang="cs-CZ" dirty="0"/>
              <a:t> </a:t>
            </a:r>
            <a:r>
              <a:rPr lang="cs-CZ" dirty="0" err="1"/>
              <a:t>лет</a:t>
            </a:r>
            <a:r>
              <a:rPr lang="cs-CZ" dirty="0"/>
              <a:t> (</a:t>
            </a:r>
            <a:r>
              <a:rPr lang="cs-CZ" dirty="0" smtClean="0"/>
              <a:t>1829-1839)</a:t>
            </a:r>
          </a:p>
          <a:p>
            <a:r>
              <a:rPr lang="ru-RU" dirty="0" smtClean="0"/>
              <a:t>переписал много раз</a:t>
            </a:r>
          </a:p>
          <a:p>
            <a:r>
              <a:rPr lang="ru-RU" dirty="0" smtClean="0"/>
              <a:t>романтические элементы - </a:t>
            </a:r>
            <a:r>
              <a:rPr lang="cs-CZ" dirty="0" err="1" smtClean="0"/>
              <a:t>описания</a:t>
            </a:r>
            <a:r>
              <a:rPr lang="cs-CZ" dirty="0" smtClean="0"/>
              <a:t> </a:t>
            </a:r>
            <a:r>
              <a:rPr lang="cs-CZ" dirty="0" err="1"/>
              <a:t>грузинской</a:t>
            </a:r>
            <a:r>
              <a:rPr lang="cs-CZ" dirty="0"/>
              <a:t> </a:t>
            </a:r>
            <a:r>
              <a:rPr lang="cs-CZ" dirty="0" err="1" smtClean="0"/>
              <a:t>природы</a:t>
            </a:r>
            <a:r>
              <a:rPr lang="ru-RU" dirty="0" smtClean="0"/>
              <a:t>, описания чувств, убийство, любовь</a:t>
            </a:r>
            <a:r>
              <a:rPr lang="vi-VN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515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Содержание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2832" cy="5257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Печальный Демон, дух изгнанья, 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Летал над грешною землей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И лучших дней воспоминанья 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Пред ним теснилися толпой; 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Тex дней, когда в жилище света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 Блистал он, чистый херувим,</a:t>
            </a:r>
            <a:endParaRPr lang="cs-CZ" b="1" dirty="0" smtClean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ru-RU" b="1" dirty="0" smtClean="0"/>
              <a:t>Он не встречал сопротивленья 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И зло наскучило ему. </a:t>
            </a:r>
            <a:endParaRPr lang="cs-CZ" b="1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ru-RU" dirty="0" smtClean="0"/>
              <a:t>И золотые облака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 Из южных стран, издалека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Его на север провожали;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И скалы тесною толпой,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Таинственной дремоты полны,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ru-RU" dirty="0" smtClean="0"/>
              <a:t>И перед ним иной картины Красы живы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расцвели: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Роскошной Грузии долины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Ковром раскинулись вдали;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Счастливый, пышный край земли!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355976" y="3356992"/>
            <a:ext cx="4343400" cy="3312368"/>
          </a:xfrm>
        </p:spPr>
        <p:txBody>
          <a:bodyPr>
            <a:noAutofit/>
          </a:bodyPr>
          <a:lstStyle/>
          <a:p>
            <a:r>
              <a:rPr lang="ru-RU" dirty="0" smtClean="0"/>
              <a:t>Главный герой - павший ангел</a:t>
            </a:r>
            <a:r>
              <a:rPr lang="cs-CZ" dirty="0" smtClean="0"/>
              <a:t>, </a:t>
            </a:r>
            <a:r>
              <a:rPr lang="ru-RU" dirty="0" smtClean="0"/>
              <a:t>вспоминает когда хотел любить, когда всё было красивое</a:t>
            </a:r>
            <a:endParaRPr lang="cs-CZ" dirty="0" smtClean="0"/>
          </a:p>
          <a:p>
            <a:r>
              <a:rPr lang="ru-RU" dirty="0" smtClean="0"/>
              <a:t>Летает над красивой землей, всё презирает</a:t>
            </a:r>
            <a:endParaRPr lang="cs-CZ" dirty="0"/>
          </a:p>
        </p:txBody>
      </p:sp>
      <p:pic>
        <p:nvPicPr>
          <p:cNvPr id="6" name="Obrázek 5" descr="View_on_Caucas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1872" y="188640"/>
            <a:ext cx="4962128" cy="32175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5050904" cy="475252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И Демон видел... На мгновенье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Неизъяснимое волненье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 В себе почувствовал он вдруг.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Немой души его пустыню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Наполнил благодатный звук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И вновь постигнул он святыню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Любви, добра и красоты!..</a:t>
            </a:r>
            <a:endParaRPr lang="cs-CZ" b="1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ru-RU" dirty="0" smtClean="0"/>
              <a:t>И дикий крик и стон глухой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Промчались в глубине долины –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Недолго продолжался бой: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Бежали робкие грузины!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ru-RU" dirty="0" smtClean="0"/>
              <a:t>Невеста, взор твой ожидал: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Сдержал он княжеское слово,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На брачный пир он прискакал...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99715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Вдруг увидел грузинскую княжну Тамару и она ему очень понравилась</a:t>
            </a:r>
            <a:endParaRPr lang="cs-CZ" dirty="0" smtClean="0"/>
          </a:p>
          <a:p>
            <a:endParaRPr lang="cs-CZ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её жених является препятствием и так Демон причинить его смерть</a:t>
            </a:r>
          </a:p>
          <a:p>
            <a:endParaRPr lang="cs-CZ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использование иронии -</a:t>
            </a:r>
            <a:r>
              <a:rPr lang="cs-CZ" dirty="0" smtClean="0"/>
              <a:t> </a:t>
            </a:r>
            <a:r>
              <a:rPr lang="ru-RU" dirty="0" smtClean="0"/>
              <a:t>жених мертвый но всё таки приезжает на лошади на свадьбу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vrubel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144000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62872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Слеза катится за слезой,</a:t>
            </a:r>
          </a:p>
          <a:p>
            <a:pPr>
              <a:buNone/>
            </a:pPr>
            <a:r>
              <a:rPr lang="ru-RU" dirty="0" smtClean="0"/>
              <a:t> Грудьвысоко и трудно дышит;</a:t>
            </a:r>
          </a:p>
          <a:p>
            <a:pPr>
              <a:buNone/>
            </a:pPr>
            <a:r>
              <a:rPr lang="ru-RU" dirty="0" smtClean="0"/>
              <a:t> И вот она как будто слышит</a:t>
            </a:r>
          </a:p>
          <a:p>
            <a:pPr>
              <a:buNone/>
            </a:pPr>
            <a:r>
              <a:rPr lang="ru-RU" dirty="0" smtClean="0"/>
              <a:t>Волшебный голос над собой: </a:t>
            </a:r>
          </a:p>
          <a:p>
            <a:pPr>
              <a:buNone/>
            </a:pPr>
            <a:r>
              <a:rPr lang="ru-RU" b="1" dirty="0" smtClean="0"/>
              <a:t>Не плачь, дитя! не плачь напрасно!</a:t>
            </a:r>
          </a:p>
          <a:p>
            <a:pPr>
              <a:buNone/>
            </a:pPr>
            <a:r>
              <a:rPr lang="ru-RU" b="1" dirty="0" smtClean="0"/>
              <a:t>Твоя слеза на труп безгласный</a:t>
            </a:r>
          </a:p>
          <a:p>
            <a:pPr>
              <a:buNone/>
            </a:pPr>
            <a:r>
              <a:rPr lang="ru-RU" b="1" dirty="0" smtClean="0"/>
              <a:t>Живой росой не упадет</a:t>
            </a:r>
            <a:endParaRPr lang="cs-CZ" b="1" dirty="0" smtClean="0"/>
          </a:p>
          <a:p>
            <a:endParaRPr lang="cs-CZ" dirty="0" smtClean="0"/>
          </a:p>
          <a:p>
            <a:pPr>
              <a:buNone/>
            </a:pPr>
            <a:r>
              <a:rPr lang="ru-RU" dirty="0" smtClean="0"/>
              <a:t>В ее груди; печаль, испуг, </a:t>
            </a:r>
          </a:p>
          <a:p>
            <a:pPr>
              <a:buNone/>
            </a:pPr>
            <a:r>
              <a:rPr lang="ru-RU" dirty="0" smtClean="0"/>
              <a:t>Восторга пыл - ничто в сравненье. </a:t>
            </a:r>
          </a:p>
          <a:p>
            <a:pPr>
              <a:buNone/>
            </a:pPr>
            <a:r>
              <a:rPr lang="ru-RU" b="1" dirty="0" smtClean="0"/>
              <a:t>Все чувства в ней кипели вдруг; </a:t>
            </a:r>
          </a:p>
          <a:p>
            <a:pPr>
              <a:buNone/>
            </a:pPr>
            <a:r>
              <a:rPr lang="ru-RU" b="1" dirty="0" smtClean="0"/>
              <a:t>Душа рвала свои оковы,</a:t>
            </a:r>
          </a:p>
          <a:p>
            <a:pPr>
              <a:buNone/>
            </a:pPr>
            <a:r>
              <a:rPr lang="ru-RU" b="1" dirty="0" smtClean="0"/>
              <a:t>Огонь по жилам пробегал,</a:t>
            </a:r>
          </a:p>
          <a:p>
            <a:pPr>
              <a:buNone/>
            </a:pPr>
            <a:r>
              <a:rPr lang="ru-RU" b="1" dirty="0" smtClean="0"/>
              <a:t>И этот голос чудно-новый,</a:t>
            </a:r>
            <a:endParaRPr lang="cs-CZ" b="1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64088" y="1600200"/>
            <a:ext cx="3322712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Тамара плачет для своего любимого и в етом моменте Демон к ней первый раз приступает и успокаивает её</a:t>
            </a:r>
            <a:endParaRPr lang="cs-CZ" dirty="0" smtClean="0"/>
          </a:p>
          <a:p>
            <a:endParaRPr lang="cs-CZ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Тамара нервничает, ей снятся ужасные сны и всё время думает об етом голосе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Но и в монашеской одежде,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Как под узорною парчой, 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Все беззаконною мечтой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В ней сердце билося, как прежде.</a:t>
            </a:r>
            <a:r>
              <a:rPr lang="ru-RU" dirty="0" smtClean="0"/>
              <a:t> </a:t>
            </a:r>
            <a:endParaRPr lang="cs-CZ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Пред алтарем, при блеске свеч,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В часы торжественного пенья,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Знакомая, среди моленья,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Ей часто слышалася речь.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Под сводом сумрачного храма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Знакомый образ иногда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Скользил без звука и следа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В тумане легком фимиама;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Сиял он тихо, как звезда; </a:t>
            </a:r>
            <a:endParaRPr lang="cs-CZ" dirty="0" smtClean="0"/>
          </a:p>
          <a:p>
            <a:pPr>
              <a:buNone/>
            </a:pPr>
            <a:r>
              <a:rPr lang="ru-RU" dirty="0" smtClean="0"/>
              <a:t>Манил и звал он... но - куда?..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Отец Тамары хочет что бы она вышла замуж, она лучше идёт в монастырь, там тоже не находит мира</a:t>
            </a:r>
            <a:endParaRPr lang="cs-CZ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Её сердце уже не так чистое, мечтает о любовнике, повсюду его ощущает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Демон её привлекает, она не знает куда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552" y="1556792"/>
            <a:ext cx="48348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ru-RU" b="1" dirty="0" smtClean="0"/>
              <a:t>Тамара часто у окна</a:t>
            </a:r>
          </a:p>
          <a:p>
            <a:pPr>
              <a:buNone/>
            </a:pPr>
            <a:r>
              <a:rPr lang="cs-CZ" b="1" dirty="0" smtClean="0"/>
              <a:t>    </a:t>
            </a:r>
            <a:r>
              <a:rPr lang="ru-RU" b="1" dirty="0" smtClean="0"/>
              <a:t>Сидит в раздумье одиноком </a:t>
            </a:r>
          </a:p>
          <a:p>
            <a:pPr>
              <a:buNone/>
            </a:pPr>
            <a:r>
              <a:rPr lang="cs-CZ" b="1" dirty="0" smtClean="0"/>
              <a:t>    </a:t>
            </a:r>
            <a:r>
              <a:rPr lang="ru-RU" b="1" dirty="0" smtClean="0"/>
              <a:t>И смотрит вдаль прилежным оком, </a:t>
            </a:r>
          </a:p>
          <a:p>
            <a:pPr>
              <a:buNone/>
            </a:pPr>
            <a:r>
              <a:rPr lang="cs-CZ" b="1" dirty="0" smtClean="0"/>
              <a:t>    </a:t>
            </a:r>
            <a:r>
              <a:rPr lang="ru-RU" b="1" dirty="0" smtClean="0"/>
              <a:t>И целый день, вздыхая, ждет...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   </a:t>
            </a:r>
            <a:r>
              <a:rPr lang="ru-RU" b="1" dirty="0" smtClean="0"/>
              <a:t>Ей кто-то шепчет: он придет!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Тамара ничего не воспринимает, только смотрит из окна</a:t>
            </a:r>
            <a:endParaRPr lang="cs-CZ" dirty="0" smtClean="0"/>
          </a:p>
          <a:p>
            <a:r>
              <a:rPr lang="ru-RU" dirty="0" smtClean="0"/>
              <a:t>слышит шепот в голове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628800"/>
            <a:ext cx="4392488" cy="4724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И входит он, любить готовый, 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С душой, открытой для добра,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И мыслит он, что жизни новой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Пришла желанная пора...</a:t>
            </a:r>
            <a:endParaRPr lang="cs-CZ" b="1" dirty="0" smtClean="0"/>
          </a:p>
          <a:p>
            <a:endParaRPr lang="cs-CZ" dirty="0"/>
          </a:p>
          <a:p>
            <a:pPr>
              <a:buNone/>
            </a:pPr>
            <a:r>
              <a:rPr lang="ru-RU" b="1" dirty="0" smtClean="0"/>
              <a:t>Он входит, смотрит - перед ним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Посланник рая, херувим, </a:t>
            </a:r>
          </a:p>
          <a:p>
            <a:pPr>
              <a:buNone/>
            </a:pPr>
            <a:r>
              <a:rPr lang="ru-RU" b="1" dirty="0" smtClean="0"/>
              <a:t>Хранитель грешницы прекрасной,</a:t>
            </a:r>
          </a:p>
          <a:p>
            <a:pPr>
              <a:buNone/>
            </a:pPr>
            <a:r>
              <a:rPr lang="ru-RU" b="1" dirty="0" smtClean="0"/>
              <a:t>Стоит с блистающим челомнная пора.</a:t>
            </a:r>
            <a:endParaRPr lang="cs-CZ" b="1" dirty="0" smtClean="0"/>
          </a:p>
          <a:p>
            <a:endParaRPr lang="cs-CZ" dirty="0" smtClean="0"/>
          </a:p>
          <a:p>
            <a:pPr>
              <a:buNone/>
            </a:pPr>
            <a:r>
              <a:rPr lang="ru-RU" b="1" dirty="0" smtClean="0"/>
              <a:t>Она моя! - сказал он грозно,-</a:t>
            </a:r>
            <a:endParaRPr lang="cs-CZ" b="1" dirty="0" smtClean="0"/>
          </a:p>
          <a:p>
            <a:pPr>
              <a:buNone/>
            </a:pPr>
            <a:r>
              <a:rPr lang="ru-RU" b="1" dirty="0" smtClean="0"/>
              <a:t>Оставь ее, она моя! </a:t>
            </a:r>
          </a:p>
          <a:p>
            <a:pPr>
              <a:buNone/>
            </a:pPr>
            <a:r>
              <a:rPr lang="ru-RU" b="1" dirty="0" smtClean="0"/>
              <a:t>Явился ты,защитник, поздно, </a:t>
            </a:r>
          </a:p>
          <a:p>
            <a:pPr>
              <a:buNone/>
            </a:pPr>
            <a:r>
              <a:rPr lang="ru-RU" b="1" dirty="0" smtClean="0"/>
              <a:t>И ей, как мне, ты не судья.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Демон приходит к Тамаре, открытый для добра, приготовен любить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Он видит препятствие, ангела спасителя, который его загонят, Демон показывет свою силу и ангел улетит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369</TotalTime>
  <Words>882</Words>
  <Application>Microsoft Office PowerPoint</Application>
  <PresentationFormat>Předvádění na obrazovce (4:3)</PresentationFormat>
  <Paragraphs>179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Cesta</vt:lpstr>
      <vt:lpstr> Демон</vt:lpstr>
      <vt:lpstr>Поэма Демон</vt:lpstr>
      <vt:lpstr>Содержание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Lenka</dc:creator>
  <cp:lastModifiedBy>Malenova</cp:lastModifiedBy>
  <cp:revision>48</cp:revision>
  <dcterms:created xsi:type="dcterms:W3CDTF">2013-11-23T10:50:08Z</dcterms:created>
  <dcterms:modified xsi:type="dcterms:W3CDTF">2013-12-13T15:11:25Z</dcterms:modified>
</cp:coreProperties>
</file>