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7" r:id="rId3"/>
    <p:sldId id="261" r:id="rId4"/>
    <p:sldId id="262" r:id="rId5"/>
    <p:sldId id="263" r:id="rId6"/>
    <p:sldId id="257" r:id="rId7"/>
    <p:sldId id="258" r:id="rId8"/>
    <p:sldId id="259" r:id="rId9"/>
    <p:sldId id="260" r:id="rId10"/>
    <p:sldId id="264" r:id="rId11"/>
    <p:sldId id="266" r:id="rId12"/>
    <p:sldId id="268" r:id="rId13"/>
    <p:sldId id="270" r:id="rId14"/>
    <p:sldId id="265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32173F-78E6-44E9-8C44-E986F3DCDA23}" type="datetimeFigureOut">
              <a:rPr lang="cs-CZ" smtClean="0"/>
              <a:pPr/>
              <a:t>19.12.2013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5E2266-69A9-4929-8304-18CBA88264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32173F-78E6-44E9-8C44-E986F3DCDA23}" type="datetimeFigureOut">
              <a:rPr lang="cs-CZ" smtClean="0"/>
              <a:pPr/>
              <a:t>19.12.2013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5E2266-69A9-4929-8304-18CBA88264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32173F-78E6-44E9-8C44-E986F3DCDA23}" type="datetimeFigureOut">
              <a:rPr lang="cs-CZ" smtClean="0"/>
              <a:pPr/>
              <a:t>19.12.2013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5E2266-69A9-4929-8304-18CBA88264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32173F-78E6-44E9-8C44-E986F3DCDA23}" type="datetimeFigureOut">
              <a:rPr lang="cs-CZ" smtClean="0"/>
              <a:pPr/>
              <a:t>19.12.2013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5E2266-69A9-4929-8304-18CBA88264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32173F-78E6-44E9-8C44-E986F3DCDA23}" type="datetimeFigureOut">
              <a:rPr lang="cs-CZ" smtClean="0"/>
              <a:pPr/>
              <a:t>19.12.2013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5E2266-69A9-4929-8304-18CBA88264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32173F-78E6-44E9-8C44-E986F3DCDA23}" type="datetimeFigureOut">
              <a:rPr lang="cs-CZ" smtClean="0"/>
              <a:pPr/>
              <a:t>19.12.2013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5E2266-69A9-4929-8304-18CBA88264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32173F-78E6-44E9-8C44-E986F3DCDA23}" type="datetimeFigureOut">
              <a:rPr lang="cs-CZ" smtClean="0"/>
              <a:pPr/>
              <a:t>19.12.2013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5E2266-69A9-4929-8304-18CBA88264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32173F-78E6-44E9-8C44-E986F3DCDA23}" type="datetimeFigureOut">
              <a:rPr lang="cs-CZ" smtClean="0"/>
              <a:pPr/>
              <a:t>19.12.2013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5E2266-69A9-4929-8304-18CBA88264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32173F-78E6-44E9-8C44-E986F3DCDA23}" type="datetimeFigureOut">
              <a:rPr lang="cs-CZ" smtClean="0"/>
              <a:pPr/>
              <a:t>19.12.2013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5E2266-69A9-4929-8304-18CBA88264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32173F-78E6-44E9-8C44-E986F3DCDA23}" type="datetimeFigureOut">
              <a:rPr lang="cs-CZ" smtClean="0"/>
              <a:pPr/>
              <a:t>19.12.2013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5E2266-69A9-4929-8304-18CBA88264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32173F-78E6-44E9-8C44-E986F3DCDA23}" type="datetimeFigureOut">
              <a:rPr lang="cs-CZ" smtClean="0"/>
              <a:pPr/>
              <a:t>19.12.2013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5E2266-69A9-4929-8304-18CBA882642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832173F-78E6-44E9-8C44-E986F3DCDA23}" type="datetimeFigureOut">
              <a:rPr lang="cs-CZ" smtClean="0"/>
              <a:pPr/>
              <a:t>19.12.2013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65E2266-69A9-4929-8304-18CBA882642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Александр Сергеевич Пушкин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480272"/>
          </a:xfrm>
        </p:spPr>
        <p:txBody>
          <a:bodyPr/>
          <a:lstStyle/>
          <a:p>
            <a:r>
              <a:rPr lang="ru-RU" dirty="0" smtClean="0"/>
              <a:t>Маленькие трагедии - Моцарт и Сальери</a:t>
            </a:r>
            <a:endParaRPr lang="cs-CZ" dirty="0" smtClean="0"/>
          </a:p>
          <a:p>
            <a:r>
              <a:rPr lang="ru-RU" dirty="0" smtClean="0"/>
              <a:t>Каменный гость</a:t>
            </a:r>
            <a:endParaRPr lang="cs-CZ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836712"/>
            <a:ext cx="8245544" cy="49868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Каменный гость</a:t>
            </a:r>
          </a:p>
          <a:p>
            <a:pPr>
              <a:buNone/>
            </a:pPr>
            <a:r>
              <a:rPr lang="ru-RU" sz="2000" dirty="0" smtClean="0"/>
              <a:t>Єто пьеса из цикла Маленькие трагедии А.С. Пушкина, написанная в период болдинской осени. 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Болдинская осень</a:t>
            </a:r>
          </a:p>
          <a:p>
            <a:pPr>
              <a:buNone/>
            </a:pPr>
            <a:r>
              <a:rPr lang="ru-RU" sz="2000" dirty="0" smtClean="0"/>
              <a:t>Єто наиболее продуктивная творческая пора в жизни А. С. Пушкина.</a:t>
            </a:r>
          </a:p>
          <a:p>
            <a:pPr>
              <a:buNone/>
            </a:pPr>
            <a:r>
              <a:rPr lang="ru-RU" sz="2000" dirty="0" smtClean="0"/>
              <a:t>За это время завершена работа над Евгением Онегиным, циклами Повести Белкина и маленькие трагедии, написаны: стихотворная повесть (поэма) Домик в Коломне, лирические стихотворения.</a:t>
            </a:r>
            <a:endParaRPr lang="ru-RU" sz="2000" b="1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cs-CZ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692696"/>
            <a:ext cx="8183880" cy="52749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Пушкин первым представил Дона Жуана — «вечного» героя комедии — действующим лицом трагедии. Встретив Дону Анну, герой полюбил ее и в образе желанной женщины возлюбил добродетель. Однако этим он переступает роль, начертанную ему судьбой. Дон Жуан, отрекшийся от промысла распутника и обольстителя, в пространстве трагедии обречен на гибельМестом действия сначала была Севилья, город в испанской провинции Андалузия. Однако Пушкин перенес действие в столицу - Мадрит. </a:t>
            </a:r>
          </a:p>
          <a:p>
            <a:pPr>
              <a:buNone/>
            </a:pPr>
            <a:r>
              <a:rPr lang="ru-RU" sz="2000" dirty="0" smtClean="0"/>
              <a:t>Ситуация пьесы — тайное возвращение Дон Гуана из ссылки в столицу — также во многом автобиографична. Известно, что Пушкин страстно рвался из Михайловского, но его удерживали друзья почти в тех же словах, что и Лепорелло, упрекающий Дон Гуана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74912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У ворот Мадрита сидят Дон Гуан и его слуга Лепорелло. Они собираются дождаться здесь ночи, чтобы под ее покровом войти в город. Беспечный Дон Гуан считает, что его не узнают в городе, но трезвый Лепорелло настроен саркастически по этому поводу. Впрочем, никакая опасность не может остановить Дон Гуана. Он уверен, что король, узнав о его самовольном возвращении из изгнания, не казнит его, что король отправил его в ссылку, чтобы спасти от мести семьи убитого им дворянина. Но долго находиться в изгнании он не в силах, более же всего он недоволен тамошними женщинами, которые кажутся ему восковыми куклами.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39552" y="260648"/>
            <a:ext cx="8183562" cy="5851525"/>
          </a:xfrm>
        </p:spPr>
        <p:txBody>
          <a:bodyPr>
            <a:noAutofit/>
          </a:bodyPr>
          <a:lstStyle/>
          <a:p>
            <a:r>
              <a:rPr lang="ru-RU" sz="2000" dirty="0" smtClean="0"/>
              <a:t>Дона Анна в своем доме беседует с Доном Диего. Она признается, что Дон Альвар не был ее избранником, что к этому браку ее принудила мать. Дон Диего завидует командору, которому в обмен на пустые богатства досталось истинное блаженство. Такие речи смущают Дону Анну. Дона Анна поражена и под влиянием случившегося лишается чувств. Придя в себя, она гонит Дон Гуана. Дон Гуан соглашается, что молва не напрасно рисует его злодеем, но уверяет, что переродился, испытав любовь к ней. В залог прощанья перед разлукой он просит подарить ему холодный мирный поцелуй. Дона Анна целует его, и Дон Гуан выходит, но тут же вбегает обратно. Следом за ним входит статуя командора, явившегося на зов. Командор обвиняет Дон Гуана в трусости, но тот смело протягивает руку для рукопожатия каменному изваянию, от которого гибнет с именем Доны Анны на устах.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11560" y="836712"/>
            <a:ext cx="7992888" cy="5184576"/>
          </a:xfrm>
        </p:spPr>
        <p:txBody>
          <a:bodyPr>
            <a:noAutofit/>
          </a:bodyPr>
          <a:lstStyle/>
          <a:p>
            <a:r>
              <a:rPr lang="ru-RU" sz="2000" dirty="0" smtClean="0"/>
              <a:t>Среди пьес болдинского цикла </a:t>
            </a:r>
            <a:r>
              <a:rPr lang="ru-RU" sz="2000" b="1" dirty="0" smtClean="0"/>
              <a:t>Каменный гость </a:t>
            </a:r>
            <a:r>
              <a:rPr lang="ru-RU" sz="2000" dirty="0" smtClean="0"/>
              <a:t>представляет особенную трудность для истолкования. Драма не была обойдена вниманием исследователей, а каждое новое прочтение не только описывает смысл, но самим описанием нечто прибавляет к нему. Кроме того, истолкования «Каменного гостя» осложняются широким фоном иных художественных воплощений «вечного» образа Дон Жуана.</a:t>
            </a:r>
          </a:p>
          <a:p>
            <a:r>
              <a:rPr lang="ru-RU" sz="2000" dirty="0" smtClean="0"/>
              <a:t>Образ севильского обольстителя Дон Жуана до Пушкина воплощали в своих произведениях Тирсо де Молина, Мольер, Гольдони, Гофман, Байрон, Грабе.</a:t>
            </a:r>
          </a:p>
          <a:p>
            <a:r>
              <a:rPr lang="ru-RU" sz="2000" dirty="0" smtClean="0"/>
              <a:t>Пьеса Пушкина была написана после того как он увидел премьеру русской версии оперы До Жуан Моцарта. Пушкин заимствовал некоторые элементы либретто Да Понте, но написал своё оригинальное произведение.</a:t>
            </a:r>
          </a:p>
          <a:p>
            <a:endParaRPr lang="cs-CZ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23528" y="2132856"/>
            <a:ext cx="4248472" cy="1483608"/>
          </a:xfrm>
        </p:spPr>
        <p:txBody>
          <a:bodyPr/>
          <a:lstStyle/>
          <a:p>
            <a:pPr algn="ctr"/>
            <a:r>
              <a:rPr lang="ru-RU" dirty="0" smtClean="0"/>
              <a:t>А. С. Пушкин</a:t>
            </a:r>
            <a:br>
              <a:rPr lang="ru-RU" dirty="0" smtClean="0"/>
            </a:br>
            <a:r>
              <a:rPr lang="ru-RU" dirty="0" smtClean="0"/>
              <a:t>1799 - 1837</a:t>
            </a:r>
            <a:endParaRPr lang="cs-CZ" dirty="0"/>
          </a:p>
        </p:txBody>
      </p:sp>
      <p:pic>
        <p:nvPicPr>
          <p:cNvPr id="4" name="Zástupný symbol pro obsah 3" descr="pushki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0" y="764704"/>
            <a:ext cx="3745285" cy="482453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76672"/>
            <a:ext cx="8183880" cy="864096"/>
          </a:xfrm>
        </p:spPr>
        <p:txBody>
          <a:bodyPr/>
          <a:lstStyle/>
          <a:p>
            <a:r>
              <a:rPr lang="ru-RU" dirty="0" smtClean="0"/>
              <a:t>Александр Сергеевич Пушкин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1484784"/>
            <a:ext cx="8183880" cy="453650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Родился 26 мая 1799 году в Москве в дворянской семье (отец его был майор в отставке)</a:t>
            </a:r>
          </a:p>
          <a:p>
            <a:r>
              <a:rPr lang="ru-RU" dirty="0" smtClean="0"/>
              <a:t>Семья  принадлежала к самой образованной части московского общества.</a:t>
            </a:r>
          </a:p>
          <a:p>
            <a:r>
              <a:rPr lang="ru-RU" dirty="0" smtClean="0"/>
              <a:t>В их доме собирались поэты, художники и музыканты. </a:t>
            </a:r>
          </a:p>
          <a:p>
            <a:r>
              <a:rPr lang="ru-RU" dirty="0" smtClean="0"/>
              <a:t>В 12 лет, получив начатки домашнего воспитания, Александр был отвезен учиться в новое, учебное заведение - Царскосельский Лицей под Петербургом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502920" y="6381328"/>
            <a:ext cx="8183880" cy="7200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183880" cy="4338808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После окончания Лицея Пушкин не возвратился в Москву, в 1817 году он переехал в Петербург и был зачислен на службу в Коллегию иностранных дел. </a:t>
            </a:r>
          </a:p>
          <a:p>
            <a:r>
              <a:rPr lang="ru-RU" sz="2000" dirty="0" smtClean="0"/>
              <a:t>За эпиграммы, вольные стихи, быстро распространявшиеся по Петербургу, в 1820 году Пушкин был отправлен в южную ссылку. Во время этой ссылки им были написаны романтические южные поэмы «Кавказский пленник», «Бахчисарайский фонтан», «Братья разбойники», а в 1823 году он начал работу над романом в стихах «Евгений Онегин».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836712"/>
            <a:ext cx="8183880" cy="5778968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В 1824 году Пушкин был отправлен в северную ссылку в имение родителей Михайловское, где после отъезда семьи жил с няней. Там он продолжал работу над «Евгением Онегиным», писал «Бориса Годунова», стихотворения. </a:t>
            </a:r>
          </a:p>
          <a:p>
            <a:r>
              <a:rPr lang="ru-RU" sz="2000" dirty="0" smtClean="0"/>
              <a:t>15 мая.1831 года Пушкин женился и переехал в Петербург. В эти годы он много работал в архивах, писал произведения на исторические темы. Это «Дубровский», «Капитанская дочка», «История Пугачева».</a:t>
            </a:r>
          </a:p>
          <a:p>
            <a:r>
              <a:rPr lang="ru-RU" sz="2000" dirty="0" smtClean="0"/>
              <a:t>9 февраля 1837 года Пушкин стрелялся на дуэли с Дантесом, был смертельно и скончался 10 февраля в своем доме на Мойке.</a:t>
            </a:r>
          </a:p>
          <a:p>
            <a:pPr>
              <a:buNone/>
            </a:pPr>
            <a:endParaRPr lang="ru-RU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332656"/>
            <a:ext cx="8183880" cy="1008112"/>
          </a:xfrm>
        </p:spPr>
        <p:txBody>
          <a:bodyPr/>
          <a:lstStyle/>
          <a:p>
            <a:r>
              <a:rPr lang="ru-RU" dirty="0" smtClean="0"/>
              <a:t>     Маленькие трагедии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464495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 Пушкин задумал написать 13 трагедий. Были закончены 4: "Скупой рыцарь", "Каменный гость", Пир во время чумы", "Моцарт и Сальери". </a:t>
            </a:r>
            <a:endParaRPr lang="ru-RU" dirty="0" smtClean="0"/>
          </a:p>
          <a:p>
            <a:r>
              <a:rPr lang="ru-RU" dirty="0"/>
              <a:t>Слово "маленькие" указывает на сокращенный объем - 3 сцены. Действие трагедии начинается в самый напряженный момент, доводится до кульминации и ставит героев перед лицом смерти, поэтому трагедия заканчивается гибелью одного из них. </a:t>
            </a:r>
            <a:endParaRPr lang="ru-RU" dirty="0" smtClean="0"/>
          </a:p>
          <a:p>
            <a:r>
              <a:rPr lang="ru-RU" dirty="0" smtClean="0"/>
              <a:t>Показывается самоутверждение героя вопреки всем нравственным устоям. Характеры не развиваются, а подвергаются испытанию. </a:t>
            </a:r>
            <a:r>
              <a:rPr lang="ru-RU" dirty="0"/>
              <a:t> 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76672"/>
            <a:ext cx="8183880" cy="648072"/>
          </a:xfrm>
        </p:spPr>
        <p:txBody>
          <a:bodyPr/>
          <a:lstStyle/>
          <a:p>
            <a:r>
              <a:rPr lang="ru-RU" dirty="0" smtClean="0"/>
              <a:t>       Моцарт и Сальери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196752"/>
            <a:ext cx="8183880" cy="468052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В «Моцарте и Сальери» Моцарт играет служебную роль. Моцарт – только искра, от которой загорается пламя, освещающее для нас. Читателей, душу Сальери. Таков излюбленный прием Пушкина: взять персонажа, вполне состоявшегося, «готового», и осветить его «извне», как частицу бытия, и сразу накопленное в нем вспыхнет пожаром. Тогда мы с изумлением видим, какая страсть назрела в душе этого человека и насколько она сильна. </a:t>
            </a:r>
          </a:p>
          <a:p>
            <a:r>
              <a:rPr lang="ru-RU" dirty="0" smtClean="0"/>
              <a:t>Моцарт в сущности противоположен Сальери. Моцарт и Сальери принадлежат к людям искусства, но они противоположны во мнениях о бытии. Сальери расходится с Моцартом в том, что он ждет от своих трудов, от занятий музыкой "презренной пользы" - славы, наград. Он сделал свое ремесло подножием искусству, а искусство - славе. </a:t>
            </a:r>
          </a:p>
          <a:p>
            <a:r>
              <a:rPr lang="ru-RU" dirty="0" smtClean="0"/>
              <a:t>Сальери потерял дар слышать гармонию в жизни. Он любил одиночество, он отстранил себя от жизни  поэтому в нем зреет демон.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56294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Сальери не может смириться ни с гением Моцарта, ни с тем, что этот гений достался, по его мнению, человеку недостойному. Поэтому Сальери берет на себя право восстановить справедливость, "исправить ошибку небес". </a:t>
            </a:r>
          </a:p>
          <a:p>
            <a:r>
              <a:rPr lang="ru-RU" dirty="0" smtClean="0"/>
              <a:t>Пушкин по себе знал, как много серьезного в душе гения, как много скорбного в его жизни, как много труда в его творчестве. Но все это в Моцарте скрыто от нас, он обращен к Сальери и к нам своей небесной стороной.</a:t>
            </a:r>
          </a:p>
          <a:p>
            <a:r>
              <a:rPr lang="ru-RU" dirty="0" smtClean="0"/>
              <a:t>У Пушкина Моцарт бессознательно знает свою близкую смерть, и в Сальери – своего убийцу, о чем он сознательно не смеет мыслить. Его душа открыта звукам небесным. </a:t>
            </a:r>
          </a:p>
          <a:p>
            <a:r>
              <a:rPr lang="ru-RU" dirty="0" smtClean="0"/>
              <a:t>Из всех людей, которых мог встретить Сальери, Моцарт максимально приближен к Богу, и поэтому его явление – наиболее резкий вызов существу Сальери. При встрече с таким явлением Сальери попадает в ситуацию, в которой обязан раскрыться полностью, до дна.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9093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Пушкин внес множество штрихов в эту оппозицию. Коренное различие между ними в том, что Сальери чувствует себя «служителем искусства», а Моцарт «сыном гармонии». Для Сальери искусство – суровый властелин, награждающий за труд, а сам Сальери – вернейший раб своего повелителя</a:t>
            </a:r>
          </a:p>
          <a:p>
            <a:r>
              <a:rPr lang="ru-RU" dirty="0" smtClean="0"/>
              <a:t>Трагедия Сальери в том, что он отделил не только музыку от жизни, но и композитора от человека. Убивая Моцарта-человека, он и убивает гения и превращается в человека-убийцу. </a:t>
            </a:r>
          </a:p>
          <a:p>
            <a:r>
              <a:rPr lang="ru-RU" dirty="0" smtClean="0"/>
              <a:t> Моцарт, в отличие от Сальери, наделен гениальностью, так как умеет радоваться жизни, не деля себя на человека и композитора. </a:t>
            </a:r>
            <a:br>
              <a:rPr lang="ru-RU" dirty="0" smtClean="0"/>
            </a:br>
            <a:r>
              <a:rPr lang="ru-RU" dirty="0" smtClean="0"/>
              <a:t> </a:t>
            </a:r>
            <a:r>
              <a:rPr lang="cs-CZ" smtClean="0"/>
              <a:t>= </a:t>
            </a:r>
            <a:r>
              <a:rPr lang="ru-RU" smtClean="0"/>
              <a:t>Пушкин </a:t>
            </a:r>
            <a:r>
              <a:rPr lang="ru-RU" dirty="0" smtClean="0"/>
              <a:t>сам был Моцартом в искусстве, он знал легкую и изящную радость творчества.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122</TotalTime>
  <Words>772</Words>
  <Application>Microsoft Office PowerPoint</Application>
  <PresentationFormat>Předvádění na obrazovce (4:3)</PresentationFormat>
  <Paragraphs>43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Aspekt</vt:lpstr>
      <vt:lpstr>Александр Сергеевич Пушкин</vt:lpstr>
      <vt:lpstr>А. С. Пушкин 1799 - 1837</vt:lpstr>
      <vt:lpstr>Александр Сергеевич Пушкин</vt:lpstr>
      <vt:lpstr>Prezentace aplikace PowerPoint</vt:lpstr>
      <vt:lpstr>Prezentace aplikace PowerPoint</vt:lpstr>
      <vt:lpstr>     Маленькие трагедии</vt:lpstr>
      <vt:lpstr>       Моцарт и Сальери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Александр Сергеевич Пушкин</dc:title>
  <dc:creator>oem</dc:creator>
  <cp:lastModifiedBy>Malenova</cp:lastModifiedBy>
  <cp:revision>19</cp:revision>
  <dcterms:created xsi:type="dcterms:W3CDTF">2013-12-09T15:32:25Z</dcterms:created>
  <dcterms:modified xsi:type="dcterms:W3CDTF">2013-12-19T09:49:29Z</dcterms:modified>
</cp:coreProperties>
</file>