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DD41F6-F5B1-4C0A-BC96-B1F80CC98D88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3F556F-7AE8-44B2-9C21-E43FB26F73C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</a:bodyPr>
          <a:lstStyle/>
          <a:p>
            <a:r>
              <a:rPr lang="ru-RU" sz="5400" dirty="0" smtClean="0"/>
              <a:t>Житие протопопа Аввакума,</a:t>
            </a:r>
            <a:br>
              <a:rPr lang="ru-RU" sz="5400" dirty="0" smtClean="0"/>
            </a:br>
            <a:r>
              <a:rPr lang="ru-RU" sz="5400" dirty="0" smtClean="0"/>
              <a:t>им самым написанное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Отрывок текста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Таже с Нерчи реки паки назад возвратилися к Русе. Пять недель по льду голому ехали на нартах. Мне под робят и под рухлишко дал две клячки, а сам и протопопица брели пеши, убивающеся о лед. Страна варварская, иноземцы немирные; отстать от лошадей не смеем, а за лошедьми итти не поспеем, голодные и томные люди. Протопопица бедная бредет-бредет, да и повалится, — кользко гораздо! В ыную пору, бредучи, повалилась, а иной томной же человек на нее набрел, тут же и повалился; оба кричат, а встать не могут. Мужик кричит: «матушка-государыня, прости!» А протопопица кричит: «что ты, батько, меня задавил?» Я пришел, — на меня, бедная, пеняет, говоря: «долго ли муки сея, протопоп, будет?» И я говорю: «Марковна, до самыя смерти!» Она же, вздохня, отвещала: «добро, Петровичь, ино еще побредем».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dirty="0" smtClean="0"/>
              <a:t>Время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r>
              <a:rPr lang="ru-RU" dirty="0"/>
              <a:t>Его произведение существует на фоне </a:t>
            </a:r>
            <a:r>
              <a:rPr lang="ru-RU" b="1" dirty="0"/>
              <a:t>религиозных проблем 17-го </a:t>
            </a:r>
            <a:r>
              <a:rPr lang="ru-RU" b="1" dirty="0" smtClean="0"/>
              <a:t>века, </a:t>
            </a:r>
            <a:r>
              <a:rPr lang="ru-RU" dirty="0" smtClean="0"/>
              <a:t>возникшее </a:t>
            </a:r>
            <a:r>
              <a:rPr lang="ru-RU" dirty="0"/>
              <a:t>в результате церковной </a:t>
            </a:r>
            <a:r>
              <a:rPr lang="ru-RU" dirty="0" smtClean="0"/>
              <a:t>реформы</a:t>
            </a:r>
          </a:p>
          <a:p>
            <a:r>
              <a:rPr lang="ru-RU" dirty="0"/>
              <a:t>Никон приказал, что бы при молитве клатли только четырекрат и нет двенадцать раз. Дале также приказал креститься тремя перстами, произносить аллилуйя два раза намисто три раза. </a:t>
            </a:r>
            <a:endParaRPr lang="cs-CZ" dirty="0"/>
          </a:p>
          <a:p>
            <a:r>
              <a:rPr lang="ru-RU" dirty="0"/>
              <a:t>Противники реформы были изгнаны, измучены или казнины. </a:t>
            </a:r>
            <a:endParaRPr lang="cs-CZ" dirty="0"/>
          </a:p>
          <a:p>
            <a:endParaRPr lang="ru-RU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dirty="0" smtClean="0"/>
              <a:t>Герои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Аввакум протопоп – </a:t>
            </a:r>
            <a:r>
              <a:rPr lang="ru-RU" dirty="0"/>
              <a:t>автобиографический герой и главный участник событий, изображенных в Житии</a:t>
            </a:r>
            <a:endParaRPr lang="cs-CZ" dirty="0"/>
          </a:p>
          <a:p>
            <a:r>
              <a:rPr lang="ru-RU" b="1" dirty="0"/>
              <a:t>Анастасия Марковна – </a:t>
            </a:r>
            <a:r>
              <a:rPr lang="ru-RU" dirty="0"/>
              <a:t>супруга и сподвижница протопопа Аввакума, разделявшая с ним тяготы сибирской ссылки</a:t>
            </a:r>
            <a:endParaRPr lang="cs-CZ" dirty="0"/>
          </a:p>
          <a:p>
            <a:r>
              <a:rPr lang="ru-RU" b="1" dirty="0"/>
              <a:t>Афанасий Пашков – </a:t>
            </a:r>
            <a:r>
              <a:rPr lang="ru-RU" dirty="0"/>
              <a:t>главный виновник страданий семьи опального протопопа в сибирской ссылке, что Пашек доносил властям на Аввакума</a:t>
            </a:r>
            <a:endParaRPr lang="cs-CZ" dirty="0"/>
          </a:p>
          <a:p>
            <a:r>
              <a:rPr lang="ru-RU" dirty="0" smtClean="0"/>
              <a:t>И другие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pic>
        <p:nvPicPr>
          <p:cNvPr id="4" name="Zástupný symbol pro obsah 3" descr="6584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2116459" cy="3168352"/>
          </a:xfrm>
        </p:spPr>
      </p:pic>
      <p:pic>
        <p:nvPicPr>
          <p:cNvPr id="5" name="Obrázek 4" descr="Protopop_Avvakum__Zhitie_protopopa_Avvakuma_im_samim_napisannoe_i_drugie_ego_so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19500" y="1924050"/>
            <a:ext cx="2248644" cy="3552858"/>
          </a:xfrm>
          <a:prstGeom prst="rect">
            <a:avLst/>
          </a:prstGeom>
        </p:spPr>
      </p:pic>
      <p:pic>
        <p:nvPicPr>
          <p:cNvPr id="6" name="Obrázek 5" descr="Протопоп Аввакум_html_m4213956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7" y="2636912"/>
            <a:ext cx="2280999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Аввакум Петрович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Родился в 1621 г. В деревне Григорово в Нивгороде в семье </a:t>
            </a:r>
            <a:r>
              <a:rPr lang="ru-RU" dirty="0" smtClean="0"/>
              <a:t>священника</a:t>
            </a:r>
          </a:p>
          <a:p>
            <a:r>
              <a:rPr lang="ru-RU" dirty="0"/>
              <a:t>Отец любил выпить, а мать была постница и </a:t>
            </a:r>
            <a:r>
              <a:rPr lang="ru-RU" dirty="0" smtClean="0"/>
              <a:t>молитвенница</a:t>
            </a:r>
          </a:p>
          <a:p>
            <a:r>
              <a:rPr lang="ru-RU" dirty="0"/>
              <a:t>Отец Аввакума умер. Мать женила сына на осиротевшей дочери кузнеца Марка, </a:t>
            </a:r>
            <a:r>
              <a:rPr lang="ru-RU" dirty="0" smtClean="0"/>
              <a:t>Анастасии</a:t>
            </a:r>
          </a:p>
          <a:p>
            <a:r>
              <a:rPr lang="ru-RU" dirty="0"/>
              <a:t>Потом мать умерла в </a:t>
            </a:r>
            <a:r>
              <a:rPr lang="ru-RU" dirty="0" smtClean="0"/>
              <a:t>иночестве (</a:t>
            </a:r>
            <a:r>
              <a:rPr lang="cs-CZ" sz="2400" i="1" dirty="0" smtClean="0"/>
              <a:t>překlad není</a:t>
            </a:r>
            <a:r>
              <a:rPr lang="cs-CZ" dirty="0"/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 двадцать один год Аввакум был рукоположён в </a:t>
            </a:r>
            <a:r>
              <a:rPr lang="ru-RU" b="1" dirty="0"/>
              <a:t>дьяконы</a:t>
            </a:r>
            <a:r>
              <a:rPr lang="ru-RU" dirty="0"/>
              <a:t>, через два года в </a:t>
            </a:r>
            <a:r>
              <a:rPr lang="ru-RU" b="1" dirty="0"/>
              <a:t>попы</a:t>
            </a:r>
            <a:r>
              <a:rPr lang="ru-RU" dirty="0"/>
              <a:t>, а ещё через восемь лет стал </a:t>
            </a:r>
            <a:r>
              <a:rPr lang="ru-RU" b="1" dirty="0" smtClean="0"/>
              <a:t>протопопом</a:t>
            </a:r>
            <a:endParaRPr lang="cs-CZ" b="1" dirty="0" smtClean="0"/>
          </a:p>
          <a:p>
            <a:r>
              <a:rPr lang="ru-RU" dirty="0"/>
              <a:t>Всего у Аввакума было около пятисот или шестисот духовных детей, потому что везде, где он показывался, он учил людей слову </a:t>
            </a:r>
            <a:r>
              <a:rPr lang="ru-RU" dirty="0" smtClean="0"/>
              <a:t>Божьему</a:t>
            </a:r>
            <a:endParaRPr lang="cs-CZ" dirty="0" smtClean="0"/>
          </a:p>
          <a:p>
            <a:r>
              <a:rPr lang="ru-RU" dirty="0"/>
              <a:t>Некий начальник отнял дочь у вдовы. Аввакум вступился за сироту и был избит. Потом начальник все-таки отдал девицу матери, но после ещё раз избил протопопа в </a:t>
            </a:r>
            <a:r>
              <a:rPr lang="ru-RU" dirty="0" smtClean="0"/>
              <a:t>церкви</a:t>
            </a: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r>
              <a:rPr lang="ru-RU" dirty="0"/>
              <a:t>И другой начальник рассвирепел на Аввакума. Пытался убить его, но ружье не выстрелило. Тогда этот начальник выгнал протопопа с семьёй из </a:t>
            </a:r>
            <a:r>
              <a:rPr lang="ru-RU" dirty="0" smtClean="0"/>
              <a:t>дому</a:t>
            </a:r>
            <a:endParaRPr lang="cs-CZ" dirty="0" smtClean="0"/>
          </a:p>
          <a:p>
            <a:r>
              <a:rPr lang="ru-RU" dirty="0"/>
              <a:t>Аввакум с женой и новорождённым младенцем пошёл в Москву. Младенца крестили по </a:t>
            </a:r>
            <a:r>
              <a:rPr lang="ru-RU" dirty="0" smtClean="0"/>
              <a:t>дороге</a:t>
            </a:r>
            <a:endParaRPr lang="cs-CZ" dirty="0" smtClean="0"/>
          </a:p>
          <a:p>
            <a:r>
              <a:rPr lang="ru-RU" dirty="0"/>
              <a:t>В Москве протопопу дали грамоту — возвращаться на старое место. Он так и сделал, вернулся в разорённый </a:t>
            </a:r>
            <a:r>
              <a:rPr lang="ru-RU" dirty="0" smtClean="0"/>
              <a:t>дом</a:t>
            </a:r>
            <a:endParaRPr lang="cs-CZ" dirty="0" smtClean="0"/>
          </a:p>
          <a:p>
            <a:r>
              <a:rPr lang="ru-RU" dirty="0"/>
              <a:t>Все же протопопа изгнали с этого места, он пошёл в Москву снова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r>
              <a:rPr lang="ru-RU" dirty="0"/>
              <a:t>государь велел поставить его в Юрьевец-Поволский. А там новые беды. Попы, мужики и бабы напали на Аввакума и били </a:t>
            </a:r>
            <a:r>
              <a:rPr lang="ru-RU" dirty="0" smtClean="0"/>
              <a:t>его</a:t>
            </a:r>
            <a:endParaRPr lang="cs-CZ" dirty="0" smtClean="0"/>
          </a:p>
          <a:p>
            <a:r>
              <a:rPr lang="ru-RU" dirty="0"/>
              <a:t>Эта толпа пыталась взять дом протопопа приступом, воевода же велел охранять его. Аввакум опять отправился в Москву, но царь уже был недоволен тем, что протопоп оставил своё </a:t>
            </a:r>
            <a:r>
              <a:rPr lang="ru-RU" dirty="0" smtClean="0"/>
              <a:t>место</a:t>
            </a:r>
            <a:endParaRPr lang="cs-CZ" dirty="0" smtClean="0"/>
          </a:p>
          <a:p>
            <a:r>
              <a:rPr lang="ru-RU" dirty="0"/>
              <a:t>Протопопа с семьёй сослали в Сибирь. В Тобольске архиепископ устроил его служить в церкви.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Пришёл указ везти Аввакума на реку Лену, в острог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r>
              <a:rPr lang="ru-RU" dirty="0"/>
              <a:t>Протопопа отдали под начало енисейскому воеводе Афанасью </a:t>
            </a:r>
            <a:r>
              <a:rPr lang="ru-RU" dirty="0" smtClean="0"/>
              <a:t>Пашкову</a:t>
            </a:r>
            <a:r>
              <a:rPr lang="cs-CZ" dirty="0" smtClean="0"/>
              <a:t>, </a:t>
            </a:r>
            <a:r>
              <a:rPr lang="ru-RU" dirty="0"/>
              <a:t>который был очень жестоким </a:t>
            </a:r>
            <a:r>
              <a:rPr lang="ru-RU" dirty="0" smtClean="0"/>
              <a:t>человеком</a:t>
            </a:r>
            <a:endParaRPr lang="cs-CZ" dirty="0" smtClean="0"/>
          </a:p>
          <a:p>
            <a:r>
              <a:rPr lang="ru-RU" dirty="0"/>
              <a:t>Пашков велел вдовам возвращаться и идти замуж. Аввакум стал </a:t>
            </a:r>
            <a:r>
              <a:rPr lang="ru-RU" dirty="0" smtClean="0"/>
              <a:t>противоречить</a:t>
            </a:r>
            <a:r>
              <a:rPr lang="cs-CZ" dirty="0" smtClean="0"/>
              <a:t>  </a:t>
            </a:r>
            <a:r>
              <a:rPr lang="ru-RU" dirty="0" smtClean="0"/>
              <a:t>и его бросили </a:t>
            </a:r>
            <a:r>
              <a:rPr lang="ru-RU" dirty="0"/>
              <a:t>в Братский </a:t>
            </a:r>
            <a:r>
              <a:rPr lang="ru-RU" dirty="0" smtClean="0"/>
              <a:t>острог</a:t>
            </a:r>
          </a:p>
          <a:p>
            <a:r>
              <a:rPr lang="ru-RU" dirty="0" smtClean="0"/>
              <a:t>А</a:t>
            </a:r>
            <a:r>
              <a:rPr lang="ru-RU" dirty="0"/>
              <a:t> потом начался голод. Пашков никого не отпускал промышлять, и многие умирали. Летом ели траву и корни, зимой — сосновую </a:t>
            </a:r>
            <a:r>
              <a:rPr lang="ru-RU" dirty="0" smtClean="0"/>
              <a:t>кашу</a:t>
            </a:r>
            <a:endParaRPr lang="cs-CZ" dirty="0" smtClean="0"/>
          </a:p>
          <a:p>
            <a:r>
              <a:rPr lang="ru-RU" dirty="0"/>
              <a:t>В 1666 на церковном соборе </a:t>
            </a:r>
            <a:r>
              <a:rPr lang="ru-RU" dirty="0" smtClean="0"/>
              <a:t>Аввакума </a:t>
            </a:r>
            <a:r>
              <a:rPr lang="ru-RU" dirty="0"/>
              <a:t>прокляли.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1667 он был отправлен  в Пустозерск, в "место тундрявое, студеное и </a:t>
            </a:r>
            <a:r>
              <a:rPr lang="ru-RU" dirty="0" smtClean="0"/>
              <a:t>безлесное«</a:t>
            </a:r>
          </a:p>
          <a:p>
            <a:r>
              <a:rPr lang="ru-RU" dirty="0"/>
              <a:t>15 лет Аввакум прожил в срубе, </a:t>
            </a:r>
            <a:r>
              <a:rPr lang="ru-RU" b="1" dirty="0"/>
              <a:t>в земляной тюрьме</a:t>
            </a:r>
            <a:r>
              <a:rPr lang="ru-RU" dirty="0"/>
              <a:t>, где и </a:t>
            </a:r>
            <a:r>
              <a:rPr lang="ru-RU" b="1" dirty="0"/>
              <a:t>написал около 70 </a:t>
            </a:r>
            <a:r>
              <a:rPr lang="ru-RU" b="1" dirty="0" smtClean="0"/>
              <a:t>произведений</a:t>
            </a:r>
          </a:p>
          <a:p>
            <a:r>
              <a:rPr lang="ru-RU" dirty="0"/>
              <a:t>Аввакум обратился к литературе как единственно доступному способу </a:t>
            </a:r>
            <a:r>
              <a:rPr lang="ru-RU" dirty="0" smtClean="0"/>
              <a:t>борьбы</a:t>
            </a:r>
            <a:endParaRPr lang="ru-RU" dirty="0"/>
          </a:p>
          <a:p>
            <a:r>
              <a:rPr lang="ru-RU" dirty="0"/>
              <a:t>Аввакум обратился к царю Федору Алексеевичу  с писмом, в котором устрашал его загробными муками отца за потворство никонианам. За это Аввакум </a:t>
            </a:r>
            <a:r>
              <a:rPr lang="ru-RU" b="1" dirty="0"/>
              <a:t>был сожжен </a:t>
            </a:r>
            <a:r>
              <a:rPr lang="ru-RU" dirty="0"/>
              <a:t>в срубе вместе с тремя другими узниками.</a:t>
            </a:r>
            <a:endParaRPr lang="cs-CZ" dirty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dirty="0" smtClean="0"/>
              <a:t>Житие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«Житие протопопа Аввакума, им самим написанное»</a:t>
            </a:r>
            <a:r>
              <a:rPr lang="ru-RU" dirty="0"/>
              <a:t> — уникальный памятник русской </a:t>
            </a:r>
            <a:r>
              <a:rPr lang="ru-RU" dirty="0" smtClean="0"/>
              <a:t>литературы </a:t>
            </a:r>
            <a:r>
              <a:rPr lang="cs-CZ" dirty="0" smtClean="0"/>
              <a:t>XVII. </a:t>
            </a:r>
            <a:r>
              <a:rPr lang="ru-RU" dirty="0" smtClean="0"/>
              <a:t>Века</a:t>
            </a:r>
          </a:p>
          <a:p>
            <a:r>
              <a:rPr lang="ru-RU" dirty="0"/>
              <a:t>Протопоп не воспринимал себя как писателя. Был вынужден обратиться к перу, так как лишен возможности устного общения с </a:t>
            </a:r>
            <a:r>
              <a:rPr lang="ru-RU" dirty="0" smtClean="0"/>
              <a:t>людьми</a:t>
            </a:r>
          </a:p>
          <a:p>
            <a:r>
              <a:rPr lang="ru-RU" dirty="0"/>
              <a:t>У «жития» есть главное отличие от других произведений того времени — грубый язык, нарочитая простота. В произведении не отражены литературные каноны и нормы. 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r>
              <a:rPr lang="ru-RU" dirty="0"/>
              <a:t>Его автор </a:t>
            </a:r>
            <a:r>
              <a:rPr lang="ru-RU" dirty="0" smtClean="0"/>
              <a:t>Аввакум Петрович писал</a:t>
            </a:r>
            <a:r>
              <a:rPr lang="ru-RU" dirty="0"/>
              <a:t>: </a:t>
            </a:r>
            <a:r>
              <a:rPr lang="ru-RU" i="1" dirty="0"/>
              <a:t>«Занеже люблю свой русский природный язык, виршами философскими не обыкл речи красить»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Аввакум </a:t>
            </a:r>
            <a:r>
              <a:rPr lang="ru-RU" dirty="0"/>
              <a:t>положил </a:t>
            </a:r>
            <a:r>
              <a:rPr lang="ru-RU" b="1" dirty="0"/>
              <a:t>начало автобиографии</a:t>
            </a:r>
            <a:r>
              <a:rPr lang="ru-RU" dirty="0"/>
              <a:t>, до него она практически не </a:t>
            </a:r>
            <a:r>
              <a:rPr lang="ru-RU" dirty="0" smtClean="0"/>
              <a:t>существовала</a:t>
            </a:r>
          </a:p>
          <a:p>
            <a:r>
              <a:rPr lang="ru-RU" dirty="0"/>
              <a:t>Название отсылает к агиографической традиции, но тут же традиция разрушается. Сам не мог написать о себе </a:t>
            </a:r>
            <a:r>
              <a:rPr lang="ru-RU" dirty="0" smtClean="0"/>
              <a:t>житие</a:t>
            </a:r>
          </a:p>
          <a:p>
            <a:r>
              <a:rPr lang="ru-RU" dirty="0"/>
              <a:t>Все это дает возможность назвать это произведение первым русским романом.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98</TotalTime>
  <Words>306</Words>
  <Application>Microsoft Office PowerPoint</Application>
  <PresentationFormat>Předvádění na obrazovce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Житие протопопа Аввакума, им самым написанное</vt:lpstr>
      <vt:lpstr>Аввакум Петрович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Житие</vt:lpstr>
      <vt:lpstr>Prezentace aplikace PowerPoint</vt:lpstr>
      <vt:lpstr>Отрывок текста</vt:lpstr>
      <vt:lpstr>Время</vt:lpstr>
      <vt:lpstr>Герои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Misanek</dc:creator>
  <cp:lastModifiedBy>Malenova</cp:lastModifiedBy>
  <cp:revision>11</cp:revision>
  <dcterms:created xsi:type="dcterms:W3CDTF">2013-12-05T20:47:05Z</dcterms:created>
  <dcterms:modified xsi:type="dcterms:W3CDTF">2013-12-11T09:57:40Z</dcterms:modified>
</cp:coreProperties>
</file>