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69" r:id="rId3"/>
    <p:sldId id="270" r:id="rId4"/>
    <p:sldId id="271" r:id="rId5"/>
    <p:sldId id="272" r:id="rId6"/>
    <p:sldId id="273" r:id="rId7"/>
    <p:sldId id="257" r:id="rId8"/>
    <p:sldId id="258" r:id="rId9"/>
    <p:sldId id="264" r:id="rId10"/>
    <p:sldId id="263" r:id="rId11"/>
    <p:sldId id="262" r:id="rId12"/>
    <p:sldId id="260" r:id="rId13"/>
    <p:sldId id="265" r:id="rId14"/>
    <p:sldId id="261" r:id="rId15"/>
    <p:sldId id="274" r:id="rId16"/>
    <p:sldId id="268" r:id="rId17"/>
    <p:sldId id="267" r:id="rId18"/>
    <p:sldId id="266" r:id="rId19"/>
    <p:sldId id="259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8ECF4-B509-4DC0-AF76-86FD54A4479B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BD247-D315-45C5-9348-EBD755586F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72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D247-D315-45C5-9348-EBD755586F23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D247-D315-45C5-9348-EBD755586F23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D247-D315-45C5-9348-EBD755586F23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D247-D315-45C5-9348-EBD755586F23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D247-D315-45C5-9348-EBD755586F23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D247-D315-45C5-9348-EBD755586F23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D247-D315-45C5-9348-EBD755586F23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D247-D315-45C5-9348-EBD755586F23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D247-D315-45C5-9348-EBD755586F23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D247-D315-45C5-9348-EBD755586F23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D247-D315-45C5-9348-EBD755586F23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D247-D315-45C5-9348-EBD755586F23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D247-D315-45C5-9348-EBD755586F23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D247-D315-45C5-9348-EBD755586F23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D247-D315-45C5-9348-EBD755586F23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D247-D315-45C5-9348-EBD755586F23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D247-D315-45C5-9348-EBD755586F23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D247-D315-45C5-9348-EBD755586F23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D247-D315-45C5-9348-EBD755586F23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B363-2084-41CA-A9EF-4FFED18928E0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B6BA-7861-4247-BB1B-B679A7E4C7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B363-2084-41CA-A9EF-4FFED18928E0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B6BA-7861-4247-BB1B-B679A7E4C7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B363-2084-41CA-A9EF-4FFED18928E0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B6BA-7861-4247-BB1B-B679A7E4C7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B363-2084-41CA-A9EF-4FFED18928E0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B6BA-7861-4247-BB1B-B679A7E4C7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B363-2084-41CA-A9EF-4FFED18928E0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B6BA-7861-4247-BB1B-B679A7E4C7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B363-2084-41CA-A9EF-4FFED18928E0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B6BA-7861-4247-BB1B-B679A7E4C7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B363-2084-41CA-A9EF-4FFED18928E0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B6BA-7861-4247-BB1B-B679A7E4C7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B363-2084-41CA-A9EF-4FFED18928E0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B6BA-7861-4247-BB1B-B679A7E4C7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B363-2084-41CA-A9EF-4FFED18928E0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B6BA-7861-4247-BB1B-B679A7E4C7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B363-2084-41CA-A9EF-4FFED18928E0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B6BA-7861-4247-BB1B-B679A7E4C7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B363-2084-41CA-A9EF-4FFED18928E0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94B6BA-7861-4247-BB1B-B679A7E4C7E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53B363-2084-41CA-A9EF-4FFED18928E0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94B6BA-7861-4247-BB1B-B679A7E4C7E7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Эдуард Николаевич Успенский 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b="1" dirty="0" smtClean="0"/>
              <a:t>ЧЕБУРАШКА</a:t>
            </a:r>
            <a:endParaRPr lang="cs-CZ" sz="4800" b="1" dirty="0"/>
          </a:p>
        </p:txBody>
      </p:sp>
      <p:pic>
        <p:nvPicPr>
          <p:cNvPr id="4" name="Obrázek 3" descr="img_1337597343_cheburas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714620"/>
            <a:ext cx="5986403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/>
              <a:t>ГЕРОИ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 smtClean="0"/>
              <a:t>Крокодил Гена</a:t>
            </a:r>
            <a:endParaRPr lang="ru-RU" sz="2800" b="1" dirty="0"/>
          </a:p>
          <a:p>
            <a:r>
              <a:rPr lang="ru-RU" sz="2800" b="1" dirty="0"/>
              <a:t>Старуха Шапокляк, </a:t>
            </a:r>
            <a:r>
              <a:rPr lang="ru-RU" sz="2800" dirty="0"/>
              <a:t>названная в честь старомодного головного </a:t>
            </a:r>
            <a:r>
              <a:rPr lang="ru-RU" sz="2800" dirty="0" smtClean="0"/>
              <a:t>убора— </a:t>
            </a:r>
            <a:r>
              <a:rPr lang="ru-RU" sz="2800" dirty="0"/>
              <a:t>главный </a:t>
            </a:r>
            <a:r>
              <a:rPr lang="ru-RU" sz="2800" dirty="0" smtClean="0"/>
              <a:t>антагонист</a:t>
            </a:r>
            <a:r>
              <a:rPr lang="ru-RU" sz="2800" dirty="0"/>
              <a:t> </a:t>
            </a:r>
            <a:r>
              <a:rPr lang="ru-RU" sz="2800" dirty="0" smtClean="0"/>
              <a:t>Чебурашки </a:t>
            </a:r>
            <a:r>
              <a:rPr lang="ru-RU" sz="2800" dirty="0"/>
              <a:t>и Гены. </a:t>
            </a:r>
            <a:endParaRPr lang="ru-RU" sz="2800" dirty="0" smtClean="0"/>
          </a:p>
          <a:p>
            <a:r>
              <a:rPr lang="ru-RU" sz="2800" dirty="0" smtClean="0"/>
              <a:t>Согласно </a:t>
            </a:r>
            <a:r>
              <a:rPr lang="ru-RU" sz="2800" dirty="0"/>
              <a:t>книге, её основное занятие — «собирать злы», в мультфильме её девиз выражен в песенке: «Кто людям помогает — тот тратит время зря. Хорошими делами прославиться нельзя». </a:t>
            </a:r>
            <a:endParaRPr lang="ru-RU" sz="2800" dirty="0" smtClean="0"/>
          </a:p>
          <a:p>
            <a:r>
              <a:rPr lang="ru-RU" sz="2800" dirty="0" smtClean="0"/>
              <a:t>Интересно </a:t>
            </a:r>
            <a:r>
              <a:rPr lang="ru-RU" sz="2800" dirty="0"/>
              <a:t>происхождение этого персонажа. В одном из интервью Э. Н. Успенский признался, </a:t>
            </a:r>
            <a:r>
              <a:rPr lang="ru-RU" sz="2800" i="1" dirty="0"/>
              <a:t>что прототипом Шапокляк стала первая жена писателя</a:t>
            </a:r>
            <a:r>
              <a:rPr lang="ru-RU" sz="2800" dirty="0" smtClean="0"/>
              <a:t>,</a:t>
            </a:r>
            <a:r>
              <a:rPr lang="ru-RU" sz="2800" dirty="0"/>
              <a:t> а художник Леонид Шварцман, придумавший внешний вид мультипликационных персонажей, по собственному признанию, отчасти «срисовал» Шапокляк со своей тёщи</a:t>
            </a:r>
            <a:r>
              <a:rPr lang="ru-RU" sz="2800" dirty="0" smtClean="0"/>
              <a:t>.</a:t>
            </a:r>
            <a:endParaRPr lang="ru-RU" sz="2800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Мультфильмы</a:t>
            </a:r>
            <a:br>
              <a:rPr lang="ru-RU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071546"/>
            <a:ext cx="8229600" cy="5500726"/>
          </a:xfrm>
        </p:spPr>
        <p:txBody>
          <a:bodyPr>
            <a:normAutofit/>
          </a:bodyPr>
          <a:lstStyle/>
          <a:p>
            <a:r>
              <a:rPr lang="ru-RU" sz="2500" dirty="0"/>
              <a:t>По мотивам книги, режиссёром Романом Качановым создано четыре мультфильма:</a:t>
            </a:r>
          </a:p>
          <a:p>
            <a:r>
              <a:rPr lang="ru-RU" sz="2500" b="1" dirty="0"/>
              <a:t>«Крокодил Гена»</a:t>
            </a:r>
            <a:r>
              <a:rPr lang="ru-RU" sz="2500" dirty="0"/>
              <a:t> (1969)</a:t>
            </a:r>
          </a:p>
          <a:p>
            <a:r>
              <a:rPr lang="ru-RU" sz="2500" b="1" dirty="0"/>
              <a:t>«Чебурашка</a:t>
            </a:r>
            <a:r>
              <a:rPr lang="ru-RU" sz="2500" b="1" dirty="0" smtClean="0"/>
              <a:t>»</a:t>
            </a:r>
            <a:r>
              <a:rPr lang="ru-RU" sz="2500" dirty="0" smtClean="0"/>
              <a:t>(</a:t>
            </a:r>
            <a:r>
              <a:rPr lang="ru-RU" sz="2500" dirty="0"/>
              <a:t>1971)</a:t>
            </a:r>
          </a:p>
          <a:p>
            <a:r>
              <a:rPr lang="ru-RU" sz="2500" b="1" dirty="0"/>
              <a:t>«Шапокляк</a:t>
            </a:r>
            <a:r>
              <a:rPr lang="ru-RU" sz="2500" b="1" dirty="0" smtClean="0"/>
              <a:t>»</a:t>
            </a:r>
            <a:r>
              <a:rPr lang="ru-RU" sz="2500" dirty="0" smtClean="0"/>
              <a:t>(</a:t>
            </a:r>
            <a:r>
              <a:rPr lang="ru-RU" sz="2500" dirty="0"/>
              <a:t>1974)</a:t>
            </a:r>
          </a:p>
          <a:p>
            <a:r>
              <a:rPr lang="ru-RU" sz="2500" b="1" dirty="0"/>
              <a:t>«Чебурашка идёт в школу»</a:t>
            </a:r>
            <a:r>
              <a:rPr lang="ru-RU" sz="2500" dirty="0"/>
              <a:t> (1983)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Фильмы </a:t>
            </a:r>
            <a:r>
              <a:rPr lang="ru-RU" sz="2400" dirty="0"/>
              <a:t>сняты </a:t>
            </a:r>
            <a:r>
              <a:rPr lang="ru-RU" sz="2400" b="1" dirty="0"/>
              <a:t>Романом </a:t>
            </a:r>
            <a:r>
              <a:rPr lang="ru-RU" sz="2400" b="1" dirty="0" smtClean="0"/>
              <a:t>Качановым</a:t>
            </a:r>
          </a:p>
          <a:p>
            <a:pPr>
              <a:buNone/>
            </a:pPr>
            <a:r>
              <a:rPr lang="ru-RU" sz="2400" dirty="0" smtClean="0"/>
              <a:t>по сценарию,</a:t>
            </a:r>
          </a:p>
          <a:p>
            <a:pPr>
              <a:buNone/>
            </a:pPr>
            <a:r>
              <a:rPr lang="ru-RU" sz="2400" dirty="0" smtClean="0"/>
              <a:t>написанному </a:t>
            </a:r>
            <a:r>
              <a:rPr lang="ru-RU" sz="2400" dirty="0"/>
              <a:t>им совместно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с </a:t>
            </a:r>
            <a:r>
              <a:rPr lang="ru-RU" sz="2400" dirty="0"/>
              <a:t>Эдуардом Успенским</a:t>
            </a:r>
            <a:endParaRPr lang="cs-CZ" sz="2400" dirty="0"/>
          </a:p>
        </p:txBody>
      </p:sp>
      <p:pic>
        <p:nvPicPr>
          <p:cNvPr id="4" name="Obrázek 3" descr="hq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857628"/>
            <a:ext cx="3062112" cy="2839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dirty="0"/>
              <a:t>Популярность</a:t>
            </a:r>
            <a:br>
              <a:rPr lang="ru-RU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После выхода первых серий мультфильмов Чебурашка стал очень популярен в СССР. С тех пор Чебурашка — герой многих российских </a:t>
            </a:r>
            <a:r>
              <a:rPr lang="ru-RU" dirty="0" smtClean="0"/>
              <a:t>анекдотов. В</a:t>
            </a:r>
            <a:r>
              <a:rPr lang="ru-RU" dirty="0"/>
              <a:t> </a:t>
            </a:r>
            <a:r>
              <a:rPr lang="ru-RU" dirty="0" smtClean="0"/>
              <a:t>2001 году</a:t>
            </a:r>
            <a:r>
              <a:rPr lang="ru-RU" dirty="0"/>
              <a:t> Чебурашка приобрёл большую популярность </a:t>
            </a:r>
            <a:r>
              <a:rPr lang="ru-RU" b="1" dirty="0"/>
              <a:t>в Японии</a:t>
            </a:r>
            <a:r>
              <a:rPr lang="ru-RU" dirty="0"/>
              <a:t>.</a:t>
            </a:r>
          </a:p>
          <a:p>
            <a:r>
              <a:rPr lang="ru-RU" b="1" dirty="0"/>
              <a:t>На летних Олимпийских Играх </a:t>
            </a:r>
            <a:r>
              <a:rPr lang="ru-RU" b="1" dirty="0" smtClean="0"/>
              <a:t>2004</a:t>
            </a:r>
            <a:r>
              <a:rPr lang="ru-RU" b="1" dirty="0"/>
              <a:t> </a:t>
            </a:r>
            <a:r>
              <a:rPr lang="ru-RU" dirty="0" smtClean="0"/>
              <a:t>года </a:t>
            </a:r>
            <a:r>
              <a:rPr lang="ru-RU" dirty="0"/>
              <a:t>в Афинах был выбран талисманом Олимпийской сборной России. </a:t>
            </a:r>
            <a:r>
              <a:rPr lang="ru-RU" b="1" dirty="0"/>
              <a:t>На зимних Олимпийских Играх </a:t>
            </a:r>
            <a:r>
              <a:rPr lang="ru-RU" b="1" dirty="0" smtClean="0"/>
              <a:t>2006</a:t>
            </a:r>
            <a:r>
              <a:rPr lang="ru-RU" b="1" dirty="0"/>
              <a:t> </a:t>
            </a:r>
            <a:r>
              <a:rPr lang="ru-RU" dirty="0" smtClean="0"/>
              <a:t>года </a:t>
            </a:r>
            <a:r>
              <a:rPr lang="ru-RU" dirty="0"/>
              <a:t>символ Российской Сборной Чебурашка переоделся в белый зимний мех. </a:t>
            </a:r>
            <a:r>
              <a:rPr lang="ru-RU" b="1" dirty="0"/>
              <a:t>На летних </a:t>
            </a:r>
            <a:r>
              <a:rPr lang="ru-RU" b="1" dirty="0" smtClean="0"/>
              <a:t>О. играх 2008</a:t>
            </a:r>
            <a:r>
              <a:rPr lang="ru-RU" dirty="0"/>
              <a:t> </a:t>
            </a:r>
            <a:r>
              <a:rPr lang="ru-RU" dirty="0" smtClean="0"/>
              <a:t>года </a:t>
            </a:r>
            <a:r>
              <a:rPr lang="ru-RU" dirty="0"/>
              <a:t>в Пекине Чебурашку «одели» в красный мех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На зимних Олимпийских Играх </a:t>
            </a:r>
            <a:r>
              <a:rPr lang="ru-RU" b="1" dirty="0" smtClean="0"/>
              <a:t>2010</a:t>
            </a:r>
            <a:r>
              <a:rPr lang="ru-RU" b="1" dirty="0"/>
              <a:t> </a:t>
            </a:r>
            <a:r>
              <a:rPr lang="ru-RU" dirty="0" smtClean="0"/>
              <a:t>Чебурашка-талисман </a:t>
            </a:r>
            <a:r>
              <a:rPr lang="ru-RU" dirty="0"/>
              <a:t>стал обладателем синего меха</a:t>
            </a:r>
            <a:r>
              <a:rPr lang="ru-RU" dirty="0" smtClean="0"/>
              <a:t>.</a:t>
            </a:r>
            <a:endParaRPr lang="ru-RU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000636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/>
              <a:t>Белый Чебурашка в форме Олимпийской сборной России</a:t>
            </a:r>
            <a:endParaRPr lang="cs-CZ" sz="2400" dirty="0"/>
          </a:p>
        </p:txBody>
      </p:sp>
      <p:pic>
        <p:nvPicPr>
          <p:cNvPr id="4" name="Zástupný symbol pro obsah 3" descr="800px-White_Cheburashk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340768"/>
            <a:ext cx="5429288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Памятники Чебурашке</a:t>
            </a:r>
            <a:br>
              <a:rPr lang="ru-RU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Памятник</a:t>
            </a:r>
            <a:r>
              <a:rPr lang="ru-RU" dirty="0"/>
              <a:t>, изображающий Чебурашку, крокодила Гену, старуху Шапокляк и крыску Лариску, установлен в 2005 году </a:t>
            </a:r>
            <a:r>
              <a:rPr lang="ru-RU" dirty="0" smtClean="0"/>
              <a:t>в подмосковном</a:t>
            </a:r>
            <a:r>
              <a:rPr lang="ru-RU" dirty="0"/>
              <a:t> городе </a:t>
            </a:r>
            <a:r>
              <a:rPr lang="ru-RU" b="1" dirty="0" smtClean="0"/>
              <a:t>Раменское</a:t>
            </a:r>
            <a:r>
              <a:rPr lang="ru-RU" b="1" dirty="0"/>
              <a:t> </a:t>
            </a:r>
            <a:r>
              <a:rPr lang="ru-RU" dirty="0" smtClean="0"/>
              <a:t>(скульптор </a:t>
            </a:r>
            <a:r>
              <a:rPr lang="ru-RU" dirty="0"/>
              <a:t>Олег Ершов</a:t>
            </a:r>
            <a:r>
              <a:rPr lang="ru-RU" dirty="0" smtClean="0"/>
              <a:t>). </a:t>
            </a:r>
            <a:r>
              <a:rPr lang="ru-RU" dirty="0"/>
              <a:t>Также памятник Чебурашке планировалось установить в 2007 году в </a:t>
            </a:r>
            <a:r>
              <a:rPr lang="ru-RU" b="1" dirty="0"/>
              <a:t>Нижнем </a:t>
            </a:r>
            <a:r>
              <a:rPr lang="ru-RU" b="1" dirty="0" smtClean="0"/>
              <a:t>Новгороде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В 2008 года </a:t>
            </a:r>
            <a:r>
              <a:rPr lang="ru-RU" dirty="0"/>
              <a:t>в Восточном административном округе </a:t>
            </a:r>
            <a:r>
              <a:rPr lang="ru-RU" dirty="0" smtClean="0"/>
              <a:t>Москвы</a:t>
            </a:r>
            <a:r>
              <a:rPr lang="ru-RU" dirty="0"/>
              <a:t> </a:t>
            </a:r>
            <a:r>
              <a:rPr lang="ru-RU" dirty="0" smtClean="0"/>
              <a:t>был </a:t>
            </a:r>
            <a:r>
              <a:rPr lang="ru-RU" dirty="0"/>
              <a:t>открыт </a:t>
            </a:r>
            <a:r>
              <a:rPr lang="ru-RU" b="1" dirty="0"/>
              <a:t>музей Чебурашки. </a:t>
            </a:r>
            <a:r>
              <a:rPr lang="ru-RU" dirty="0"/>
              <a:t>Среди его экспонатов — пишущая машинка, на которой Эдуард Успенский создал историю </a:t>
            </a:r>
            <a:r>
              <a:rPr lang="ru-RU" dirty="0" smtClean="0"/>
              <a:t>Чебурашки.</a:t>
            </a:r>
            <a:endParaRPr lang="ru-RU" dirty="0"/>
          </a:p>
          <a:p>
            <a:r>
              <a:rPr lang="ru-RU" dirty="0"/>
              <a:t>Ещё один </a:t>
            </a:r>
            <a:r>
              <a:rPr lang="ru-RU" dirty="0" smtClean="0"/>
              <a:t>памятник, </a:t>
            </a:r>
            <a:r>
              <a:rPr lang="ru-RU" dirty="0"/>
              <a:t>наряду со скульптурами других героев культовых советских мультфильмов, установлен </a:t>
            </a:r>
            <a:r>
              <a:rPr lang="ru-RU" b="1" dirty="0"/>
              <a:t>в </a:t>
            </a:r>
            <a:r>
              <a:rPr lang="ru-RU" b="1" dirty="0" smtClean="0"/>
              <a:t>Хабаровске</a:t>
            </a:r>
            <a:r>
              <a:rPr lang="ru-RU" b="1" dirty="0"/>
              <a:t> </a:t>
            </a:r>
            <a:r>
              <a:rPr lang="ru-RU" dirty="0" smtClean="0"/>
              <a:t>возле</a:t>
            </a:r>
            <a:r>
              <a:rPr lang="ru-RU" dirty="0"/>
              <a:t> городских </a:t>
            </a:r>
            <a:r>
              <a:rPr lang="ru-RU" dirty="0" smtClean="0"/>
              <a:t>прудов.</a:t>
            </a:r>
            <a:endParaRPr lang="ru-RU" dirty="0"/>
          </a:p>
          <a:p>
            <a:r>
              <a:rPr lang="ru-RU" dirty="0" smtClean="0"/>
              <a:t>Также был установлен </a:t>
            </a:r>
            <a:r>
              <a:rPr lang="ru-RU" dirty="0"/>
              <a:t>в г. </a:t>
            </a:r>
            <a:r>
              <a:rPr lang="ru-RU" dirty="0" smtClean="0"/>
              <a:t>Кременчуг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/>
              <a:t>в г. </a:t>
            </a:r>
            <a:r>
              <a:rPr lang="ru-RU" dirty="0" smtClean="0"/>
              <a:t>Днепропетровск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/>
              <a:t>парке им. Лазаря </a:t>
            </a:r>
            <a:r>
              <a:rPr lang="ru-RU" dirty="0" smtClean="0"/>
              <a:t>Глобы.</a:t>
            </a:r>
            <a:endParaRPr lang="ru-RU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tažený soubo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120" y="1071546"/>
            <a:ext cx="4120235" cy="5500726"/>
          </a:xfrm>
        </p:spPr>
      </p:pic>
      <p:pic>
        <p:nvPicPr>
          <p:cNvPr id="5" name="Obrázek 4" descr="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738396"/>
            <a:ext cx="3584937" cy="39848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в Хабаровске</a:t>
            </a:r>
            <a:endParaRPr lang="cs-CZ" dirty="0"/>
          </a:p>
        </p:txBody>
      </p:sp>
      <p:pic>
        <p:nvPicPr>
          <p:cNvPr id="4" name="Zástupný symbol pro obsah 3" descr="Крокодил_Гена_Хабаровск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Чебурашка в современной культуре</a:t>
            </a:r>
            <a:br>
              <a:rPr lang="ru-RU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38912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Чебуратор</a:t>
            </a:r>
            <a:endParaRPr lang="ru-RU" b="1" dirty="0"/>
          </a:p>
          <a:p>
            <a:r>
              <a:rPr lang="ru-RU" dirty="0"/>
              <a:t>После появления фильма «Терминатор» стал популярен персонаж Чебурнатор (Чебурминатор), представляющий собой гибрид Чебурашки </a:t>
            </a:r>
            <a:r>
              <a:rPr lang="ru-RU" dirty="0" smtClean="0"/>
              <a:t>иТерминатора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/>
              <a:t>Он используется в песнях, детских игрушках, анекдотах, пародиях, онлайн-играх (никнейм). Также этим именем было названо </a:t>
            </a:r>
            <a:r>
              <a:rPr lang="ru-RU" i="1" dirty="0"/>
              <a:t>блюдо</a:t>
            </a:r>
            <a:r>
              <a:rPr lang="ru-RU" dirty="0"/>
              <a:t> — чебуратор с мясом в виде небольшого пирожка треугольной формы.</a:t>
            </a:r>
          </a:p>
          <a:p>
            <a:r>
              <a:rPr lang="ru-RU" b="1" dirty="0"/>
              <a:t>Че </a:t>
            </a:r>
            <a:r>
              <a:rPr lang="ru-RU" b="1" dirty="0" smtClean="0"/>
              <a:t>Бурашка</a:t>
            </a:r>
            <a:endParaRPr lang="ru-RU" b="1" dirty="0"/>
          </a:p>
          <a:p>
            <a:r>
              <a:rPr lang="ru-RU" dirty="0" smtClean="0"/>
              <a:t>на </a:t>
            </a:r>
            <a:r>
              <a:rPr lang="ru-RU" dirty="0"/>
              <a:t>волне моды на образ Че </a:t>
            </a:r>
            <a:r>
              <a:rPr lang="ru-RU" dirty="0" smtClean="0"/>
              <a:t>Гевары(использование </a:t>
            </a:r>
            <a:r>
              <a:rPr lang="ru-RU" dirty="0"/>
              <a:t>его знаменитого портрета на футболках и прочей одежде), появился пародийный образ — Че Бурашка. Он изображается в виде классического Чебурашки, но в берете со звездой и, иногда, с </a:t>
            </a:r>
            <a:r>
              <a:rPr lang="ru-RU" dirty="0" smtClean="0"/>
              <a:t>автоматом Калашникова</a:t>
            </a:r>
            <a:r>
              <a:rPr lang="ru-RU" dirty="0"/>
              <a:t>. При этом и Гевару, и Чебурашку называют «Товарищ Че».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694294-2011.01.04-08.32.55-bomz.org-demotivator_cheburator_vspomni_stariye_dobriye_multfilmi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908720"/>
            <a:ext cx="4449252" cy="4525963"/>
          </a:xfrm>
        </p:spPr>
      </p:pic>
      <p:pic>
        <p:nvPicPr>
          <p:cNvPr id="5" name="Obrázek 4" descr="che_burash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2357430"/>
            <a:ext cx="3954133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407999_10150703269387067_829242066_12028155_382680465_n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2976" y="1000108"/>
            <a:ext cx="7074984" cy="5306238"/>
          </a:xfrm>
        </p:spPr>
      </p:pic>
      <p:sp>
        <p:nvSpPr>
          <p:cNvPr id="3" name="Obdélník 2"/>
          <p:cNvSpPr/>
          <p:nvPr/>
        </p:nvSpPr>
        <p:spPr>
          <a:xfrm>
            <a:off x="1785918" y="1428736"/>
            <a:ext cx="6000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Спасибо за внимание </a:t>
            </a:r>
            <a:r>
              <a:rPr lang="ru-RU" sz="2000" b="1" dirty="0" smtClean="0">
                <a:sym typeface="Wingdings" pitchFamily="2" charset="2"/>
              </a:rPr>
              <a:t></a:t>
            </a: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Эдуард Николаевич Успенский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Родился 22 декабря 1937 в Егорьевске Московской области</a:t>
            </a:r>
          </a:p>
          <a:p>
            <a:r>
              <a:rPr lang="ru-RU" dirty="0" smtClean="0"/>
              <a:t>Русский детский писатель, поэт, драматург и сценарист</a:t>
            </a:r>
          </a:p>
          <a:p>
            <a:r>
              <a:rPr lang="ru-RU" dirty="0" smtClean="0"/>
              <a:t>Начал писать  в Московском авиационном институте</a:t>
            </a:r>
          </a:p>
          <a:p>
            <a:r>
              <a:rPr lang="ru-RU" dirty="0" smtClean="0"/>
              <a:t>После окончания начал с А. Арконовым издаваться в </a:t>
            </a:r>
            <a:r>
              <a:rPr lang="cs-CZ" dirty="0" smtClean="0"/>
              <a:t>„</a:t>
            </a:r>
            <a:r>
              <a:rPr lang="ru-RU" dirty="0" smtClean="0"/>
              <a:t>Литературной газете</a:t>
            </a:r>
            <a:r>
              <a:rPr lang="cs-CZ" dirty="0" smtClean="0"/>
              <a:t>“</a:t>
            </a:r>
            <a:r>
              <a:rPr lang="ru-RU" dirty="0" smtClean="0"/>
              <a:t> и звучать по радио детские стихи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/>
          </a:bodyPr>
          <a:lstStyle/>
          <a:p>
            <a:r>
              <a:rPr lang="ru-RU" dirty="0" smtClean="0"/>
              <a:t>В 1966 стал популярен благодаря своим детским произведениям: ”</a:t>
            </a:r>
            <a:r>
              <a:rPr lang="ru-RU" i="1" dirty="0" smtClean="0"/>
              <a:t>Вниз по волшебной реке</a:t>
            </a:r>
            <a:r>
              <a:rPr lang="ru-RU" dirty="0" smtClean="0"/>
              <a:t>”, “</a:t>
            </a:r>
            <a:r>
              <a:rPr lang="ru-RU" i="1" dirty="0" smtClean="0"/>
              <a:t>Крокодил Гена и его друзья</a:t>
            </a:r>
            <a:r>
              <a:rPr lang="ru-RU" dirty="0" smtClean="0"/>
              <a:t>”.</a:t>
            </a:r>
          </a:p>
          <a:p>
            <a:r>
              <a:rPr lang="ru-RU" dirty="0" smtClean="0"/>
              <a:t>В начале 80-90-х годов автором был создан сборник стихов ”</a:t>
            </a:r>
            <a:r>
              <a:rPr lang="ru-RU" i="1" dirty="0" smtClean="0"/>
              <a:t>Всё в порядке</a:t>
            </a:r>
            <a:r>
              <a:rPr lang="ru-RU" dirty="0" smtClean="0"/>
              <a:t>”</a:t>
            </a:r>
          </a:p>
          <a:p>
            <a:r>
              <a:rPr lang="ru-RU" u="sng" dirty="0" smtClean="0"/>
              <a:t>Серия книг для детей: </a:t>
            </a:r>
          </a:p>
          <a:p>
            <a:pPr>
              <a:buFont typeface="Calibri" pitchFamily="34" charset="0"/>
              <a:buChar char="-"/>
            </a:pPr>
            <a:r>
              <a:rPr lang="cs-CZ" i="1" dirty="0" smtClean="0"/>
              <a:t>„</a:t>
            </a:r>
            <a:r>
              <a:rPr lang="ru-RU" i="1" dirty="0" smtClean="0"/>
              <a:t>Дядя Федор, пес и кот</a:t>
            </a:r>
            <a:r>
              <a:rPr lang="cs-CZ" i="1" dirty="0" smtClean="0"/>
              <a:t>“</a:t>
            </a:r>
            <a:endParaRPr lang="ru-RU" i="1" dirty="0" smtClean="0"/>
          </a:p>
          <a:p>
            <a:pPr>
              <a:buFont typeface="Calibri" pitchFamily="34" charset="0"/>
              <a:buChar char="-"/>
            </a:pPr>
            <a:r>
              <a:rPr lang="cs-CZ" i="1" dirty="0" smtClean="0"/>
              <a:t>„</a:t>
            </a:r>
            <a:r>
              <a:rPr lang="ru-RU" i="1" dirty="0" smtClean="0"/>
              <a:t>Каникулы в Простоквашино</a:t>
            </a:r>
            <a:r>
              <a:rPr lang="cs-CZ" i="1" dirty="0" smtClean="0"/>
              <a:t>“</a:t>
            </a:r>
            <a:endParaRPr lang="ru-RU" i="1" dirty="0" smtClean="0"/>
          </a:p>
          <a:p>
            <a:pPr>
              <a:buFont typeface="Calibri" pitchFamily="34" charset="0"/>
              <a:buChar char="-"/>
            </a:pPr>
            <a:r>
              <a:rPr lang="cs-CZ" i="1" dirty="0" smtClean="0"/>
              <a:t>„</a:t>
            </a:r>
            <a:r>
              <a:rPr lang="ru-RU" i="1" dirty="0" smtClean="0"/>
              <a:t>Разноцветная семейка</a:t>
            </a:r>
            <a:r>
              <a:rPr lang="cs-CZ" i="1" dirty="0" smtClean="0"/>
              <a:t>“</a:t>
            </a:r>
            <a:endParaRPr lang="ru-RU" i="1" dirty="0" smtClean="0"/>
          </a:p>
          <a:p>
            <a:pPr>
              <a:buFont typeface="Calibri" pitchFamily="34" charset="0"/>
              <a:buChar char="-"/>
            </a:pPr>
            <a:r>
              <a:rPr lang="cs-CZ" i="1" dirty="0" smtClean="0"/>
              <a:t>„</a:t>
            </a:r>
            <a:r>
              <a:rPr lang="ru-RU" i="1" dirty="0" smtClean="0"/>
              <a:t>Колобок идет по следу</a:t>
            </a:r>
            <a:r>
              <a:rPr lang="cs-CZ" i="1" dirty="0" smtClean="0"/>
              <a:t>“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/>
          </a:bodyPr>
          <a:lstStyle/>
          <a:p>
            <a:r>
              <a:rPr lang="ru-RU" dirty="0" smtClean="0"/>
              <a:t>Огромную популярность приобрели пьесы, написанные совместно с Р.Качановым, - "</a:t>
            </a:r>
            <a:r>
              <a:rPr lang="ru-RU" i="1" dirty="0" smtClean="0"/>
              <a:t>Чебурашка и его друзья</a:t>
            </a:r>
            <a:r>
              <a:rPr lang="ru-RU" dirty="0" smtClean="0"/>
              <a:t>"; "</a:t>
            </a:r>
            <a:r>
              <a:rPr lang="ru-RU" i="1" dirty="0" smtClean="0"/>
              <a:t>Наследство Бахрама</a:t>
            </a:r>
            <a:r>
              <a:rPr lang="cs-CZ" i="1" dirty="0" smtClean="0"/>
              <a:t>“</a:t>
            </a:r>
          </a:p>
          <a:p>
            <a:r>
              <a:rPr lang="ru-RU" dirty="0" smtClean="0"/>
              <a:t>Образы придуманных им Чебурашки, крокодила Гены и др. героев любят дети нескольких поколений.</a:t>
            </a:r>
            <a:endParaRPr lang="cs-CZ" dirty="0" smtClean="0"/>
          </a:p>
          <a:p>
            <a:r>
              <a:rPr lang="ru-RU" dirty="0" smtClean="0"/>
              <a:t>Также Эдуард Успенский был сценаристом известных до сей поры мультфильмов про Крокодила Гену и Чебурашку</a:t>
            </a:r>
            <a:endParaRPr lang="cs-CZ" dirty="0" smtClean="0"/>
          </a:p>
          <a:p>
            <a:r>
              <a:rPr lang="ru-RU" dirty="0" smtClean="0"/>
              <a:t>Произведения автора </a:t>
            </a:r>
            <a:r>
              <a:rPr lang="ru-RU" b="1" dirty="0" smtClean="0"/>
              <a:t>издавались на 25 иностранных языках</a:t>
            </a:r>
            <a:r>
              <a:rPr lang="ru-RU" dirty="0" smtClean="0"/>
              <a:t> и популярны в Голландии, Франции, Японии, Финляндии, США и других.</a:t>
            </a:r>
            <a:br>
              <a:rPr lang="ru-RU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ru-RU" dirty="0" smtClean="0"/>
              <a:t>Самые известные книги и произведения Э.Н. Успенского в настоящий момент:</a:t>
            </a:r>
          </a:p>
          <a:p>
            <a:pPr>
              <a:buFont typeface="Calibri" pitchFamily="34" charset="0"/>
              <a:buChar char="-"/>
            </a:pPr>
            <a:r>
              <a:rPr lang="ru-RU" i="1" dirty="0" smtClean="0"/>
              <a:t>”Дядя Федор, пес и кот”</a:t>
            </a:r>
          </a:p>
          <a:p>
            <a:pPr>
              <a:buFont typeface="Calibri" pitchFamily="34" charset="0"/>
              <a:buChar char="-"/>
            </a:pPr>
            <a:r>
              <a:rPr lang="ru-RU" i="1" dirty="0" smtClean="0"/>
              <a:t>”Крокодил Гена и его друзья”</a:t>
            </a:r>
          </a:p>
          <a:p>
            <a:pPr>
              <a:buFont typeface="Calibri" pitchFamily="34" charset="0"/>
              <a:buChar char="-"/>
            </a:pPr>
            <a:r>
              <a:rPr lang="ru-RU" i="1" dirty="0" smtClean="0"/>
              <a:t>”Отпуск крокодила Гены”.</a:t>
            </a:r>
          </a:p>
          <a:p>
            <a:pPr>
              <a:buFont typeface="Calibri" pitchFamily="34" charset="0"/>
              <a:buChar char="-"/>
            </a:pPr>
            <a:r>
              <a:rPr lang="ru-RU" i="1" dirty="0" smtClean="0"/>
              <a:t>”Бизнес крокодила Гены”</a:t>
            </a:r>
          </a:p>
          <a:p>
            <a:pPr>
              <a:buFont typeface="Calibri" pitchFamily="34" charset="0"/>
              <a:buChar char="-"/>
            </a:pPr>
            <a:r>
              <a:rPr lang="ru-RU" i="1" dirty="0" smtClean="0"/>
              <a:t>”Крокодил Гена – и грабители”</a:t>
            </a:r>
          </a:p>
          <a:p>
            <a:pPr>
              <a:buFont typeface="Calibri" pitchFamily="34" charset="0"/>
              <a:buChar char="-"/>
            </a:pPr>
            <a:r>
              <a:rPr lang="ru-RU" i="1" dirty="0" smtClean="0"/>
              <a:t>”Три комикса с Чебурашкой”</a:t>
            </a:r>
          </a:p>
          <a:p>
            <a:pPr>
              <a:buFont typeface="Calibri" pitchFamily="34" charset="0"/>
              <a:buChar char="-"/>
            </a:pPr>
            <a:r>
              <a:rPr lang="ru-RU" i="1" dirty="0" smtClean="0"/>
              <a:t>"Дядюшка Ау«</a:t>
            </a:r>
          </a:p>
          <a:p>
            <a:pPr>
              <a:buFont typeface="Calibri" pitchFamily="34" charset="0"/>
              <a:buChar char="-"/>
            </a:pPr>
            <a:r>
              <a:rPr lang="ru-RU" dirty="0" smtClean="0"/>
              <a:t>И многие другие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836712"/>
            <a:ext cx="4680520" cy="5328592"/>
          </a:xfrm>
        </p:spPr>
        <p:txBody>
          <a:bodyPr/>
          <a:lstStyle/>
          <a:p>
            <a:r>
              <a:rPr lang="ru-RU" dirty="0" smtClean="0"/>
              <a:t>На данный момент автор живёт и работает в Московской области, его новые произведения выходят в печать в издательстве ”Самовар”.</a:t>
            </a:r>
            <a:endParaRPr lang="cs-CZ" dirty="0"/>
          </a:p>
        </p:txBody>
      </p:sp>
      <p:pic>
        <p:nvPicPr>
          <p:cNvPr id="4" name="Obrázek 3" descr="uspenski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692696"/>
            <a:ext cx="3672408" cy="5453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Эдуард Успенский </a:t>
            </a:r>
            <a:r>
              <a:rPr lang="ru-RU" sz="2400" dirty="0" smtClean="0"/>
              <a:t>придумал </a:t>
            </a:r>
            <a:r>
              <a:rPr lang="ru-RU" sz="2400" dirty="0"/>
              <a:t>истории о крокодиле </a:t>
            </a:r>
            <a:r>
              <a:rPr lang="ru-RU" sz="2400" i="1" dirty="0"/>
              <a:t>Гене, </a:t>
            </a:r>
            <a:r>
              <a:rPr lang="ru-RU" sz="2400" i="1" dirty="0" smtClean="0"/>
              <a:t>Чебурашке, </a:t>
            </a:r>
            <a:r>
              <a:rPr lang="ru-RU" sz="2400" dirty="0" smtClean="0"/>
              <a:t>их </a:t>
            </a:r>
            <a:r>
              <a:rPr lang="ru-RU" sz="2400" dirty="0"/>
              <a:t>друзьях. Эти книжки любят все </a:t>
            </a:r>
            <a:r>
              <a:rPr lang="ru-RU" sz="2400" dirty="0" smtClean="0"/>
              <a:t>российские дети</a:t>
            </a:r>
            <a:r>
              <a:rPr lang="ru-RU" sz="2400" dirty="0"/>
              <a:t>, знают все взрослые, по этим </a:t>
            </a:r>
            <a:r>
              <a:rPr lang="ru-RU" sz="2400" dirty="0" smtClean="0"/>
              <a:t>книжкам созданы </a:t>
            </a:r>
            <a:r>
              <a:rPr lang="ru-RU" sz="2400" dirty="0"/>
              <a:t>мультфильмы.</a:t>
            </a:r>
          </a:p>
          <a:p>
            <a:r>
              <a:rPr lang="ru-RU" sz="2400" i="1" dirty="0"/>
              <a:t>Чебурашку сделали на </a:t>
            </a:r>
            <a:r>
              <a:rPr lang="ru-RU" sz="2400" i="1" dirty="0" smtClean="0"/>
              <a:t>игрушечной </a:t>
            </a:r>
            <a:r>
              <a:rPr lang="ru-RU" sz="2400" dirty="0" smtClean="0"/>
              <a:t>фабрике</a:t>
            </a:r>
            <a:r>
              <a:rPr lang="ru-RU" sz="2400" dirty="0"/>
              <a:t>, но сделали так плохо, что </a:t>
            </a:r>
            <a:r>
              <a:rPr lang="ru-RU" sz="2400" dirty="0" smtClean="0"/>
              <a:t>невозможно было </a:t>
            </a:r>
            <a:r>
              <a:rPr lang="ru-RU" sz="2400" dirty="0"/>
              <a:t>сказать, кто же он такой: </a:t>
            </a:r>
            <a:r>
              <a:rPr lang="ru-RU" sz="2400" b="1" dirty="0"/>
              <a:t>заяц, собака, </a:t>
            </a:r>
            <a:r>
              <a:rPr lang="ru-RU" sz="2400" b="1" dirty="0" smtClean="0"/>
              <a:t>кошка или </a:t>
            </a:r>
            <a:r>
              <a:rPr lang="ru-RU" sz="2400" b="1" dirty="0"/>
              <a:t>вообще австралийский кенгуру</a:t>
            </a:r>
            <a:r>
              <a:rPr lang="ru-RU" sz="2400" dirty="0"/>
              <a:t>? Глаза у </a:t>
            </a:r>
            <a:r>
              <a:rPr lang="ru-RU" sz="2400" dirty="0" smtClean="0"/>
              <a:t>него были </a:t>
            </a:r>
            <a:r>
              <a:rPr lang="ru-RU" sz="2400" dirty="0"/>
              <a:t>большие и жёлтые, как </a:t>
            </a:r>
            <a:r>
              <a:rPr lang="cs-CZ" sz="2400" dirty="0" smtClean="0"/>
              <a:t> </a:t>
            </a:r>
            <a:r>
              <a:rPr lang="ru-RU" sz="2400" dirty="0" smtClean="0"/>
              <a:t>у </a:t>
            </a:r>
            <a:r>
              <a:rPr lang="ru-RU" sz="2400" dirty="0"/>
              <a:t>филина, </a:t>
            </a:r>
            <a:r>
              <a:rPr lang="ru-RU" sz="2400" dirty="0" smtClean="0"/>
              <a:t>голова круглая</a:t>
            </a:r>
            <a:r>
              <a:rPr lang="ru-RU" sz="2400" dirty="0"/>
              <a:t>, заячья, а хвост коротенький и </a:t>
            </a:r>
            <a:r>
              <a:rPr lang="ru-RU" sz="2400" dirty="0" smtClean="0"/>
              <a:t>пушистый, такой </a:t>
            </a:r>
            <a:r>
              <a:rPr lang="ru-RU" sz="2400" dirty="0"/>
              <a:t>какой бывает </a:t>
            </a:r>
            <a:r>
              <a:rPr lang="ru-RU" sz="2400" dirty="0" smtClean="0"/>
              <a:t>обычно</a:t>
            </a:r>
            <a:r>
              <a:rPr lang="cs-CZ" sz="2400" smtClean="0"/>
              <a:t> </a:t>
            </a:r>
            <a:r>
              <a:rPr lang="ru-RU" sz="2400" smtClean="0"/>
              <a:t> </a:t>
            </a:r>
            <a:r>
              <a:rPr lang="ru-RU" sz="2400" dirty="0"/>
              <a:t>у маленьких медвежат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b="1" i="1" dirty="0"/>
              <a:t>Чебурашка – это неизвестный науке </a:t>
            </a:r>
            <a:r>
              <a:rPr lang="ru-RU" sz="2400" b="1" i="1" dirty="0" smtClean="0"/>
              <a:t>зверь, </a:t>
            </a:r>
            <a:r>
              <a:rPr lang="ru-RU" sz="2400" b="1" dirty="0" smtClean="0"/>
              <a:t>который </a:t>
            </a:r>
            <a:r>
              <a:rPr lang="ru-RU" sz="2400" b="1" dirty="0"/>
              <a:t>водится в жарких тропических лесах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r>
              <a:rPr lang="ru-RU" sz="2600" b="1" dirty="0" smtClean="0"/>
              <a:t>В 1998 </a:t>
            </a:r>
            <a:r>
              <a:rPr lang="ru-RU" dirty="0" smtClean="0"/>
              <a:t>года</a:t>
            </a:r>
            <a:r>
              <a:rPr lang="ru-RU" b="1" dirty="0" smtClean="0"/>
              <a:t> </a:t>
            </a:r>
            <a:r>
              <a:rPr lang="ru-RU" sz="2600" dirty="0" smtClean="0"/>
              <a:t>одна из японских компаний организовала в Японии фестиваль российских мультфильмов. В его программу вошли и старые советские мультики </a:t>
            </a:r>
            <a:r>
              <a:rPr lang="ru-RU" sz="2600" i="1" dirty="0" smtClean="0"/>
              <a:t>«Снежная королева», «Чебурашка», «Царевна-лягушка». Японцы купили права на Чебурашку до 2023 года.</a:t>
            </a:r>
          </a:p>
          <a:p>
            <a:r>
              <a:rPr lang="ru-RU" sz="2600" dirty="0" smtClean="0"/>
              <a:t>Популярность ушастой игрушки превзошла все ожидания. В Японии его называют </a:t>
            </a:r>
            <a:r>
              <a:rPr lang="ru-RU" sz="2600" i="1" dirty="0" smtClean="0"/>
              <a:t>Чеби. Сейчас есть даже официальный сайт Чебурашки, где все желающие </a:t>
            </a:r>
            <a:r>
              <a:rPr lang="ru-RU" sz="2600" dirty="0" smtClean="0"/>
              <a:t>могут прочитать последние новости из его жизни, послушать книги и т. п.</a:t>
            </a:r>
            <a:endParaRPr lang="cs-CZ" sz="26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СЮЖЕТ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680520"/>
          </a:xfrm>
        </p:spPr>
        <p:txBody>
          <a:bodyPr>
            <a:noAutofit/>
          </a:bodyPr>
          <a:lstStyle/>
          <a:p>
            <a:r>
              <a:rPr lang="ru-RU" sz="2500" i="1" dirty="0"/>
              <a:t>Чебурашку пытаются пристроить в зоопарк, но в зоопарк Чебурашку не взяли, так как не знали, куда посадить неизвестного зверька; в конце концов его пристроили в магазин уцененных товаров. Чебурашка встречается с </a:t>
            </a:r>
            <a:r>
              <a:rPr lang="ru-RU" sz="2500" i="1" dirty="0" smtClean="0"/>
              <a:t>крокодилом Геной, </a:t>
            </a:r>
            <a:r>
              <a:rPr lang="ru-RU" sz="2500" i="1" dirty="0"/>
              <a:t>который работал в зоопарке </a:t>
            </a:r>
            <a:r>
              <a:rPr lang="ru-RU" sz="2500" i="1" dirty="0" smtClean="0"/>
              <a:t>крокодилом</a:t>
            </a:r>
            <a:r>
              <a:rPr lang="ru-RU" sz="2500" i="1" dirty="0"/>
              <a:t> </a:t>
            </a:r>
            <a:r>
              <a:rPr lang="ru-RU" sz="2500" i="1" dirty="0" smtClean="0"/>
              <a:t>и</a:t>
            </a:r>
            <a:r>
              <a:rPr lang="ru-RU" sz="2500" i="1" dirty="0"/>
              <a:t>, будучи одинок, как и Чебурашка, стал развешивать объявления о поиске друзей. Вместе они ищут друзей, в числе которых </a:t>
            </a:r>
            <a:r>
              <a:rPr lang="ru-RU" sz="2500" i="1" dirty="0" smtClean="0"/>
              <a:t>лев</a:t>
            </a:r>
            <a:r>
              <a:rPr lang="ru-RU" sz="2500" i="1" dirty="0"/>
              <a:t> </a:t>
            </a:r>
            <a:r>
              <a:rPr lang="ru-RU" sz="2500" i="1" dirty="0" smtClean="0"/>
              <a:t>Чандр</a:t>
            </a:r>
            <a:r>
              <a:rPr lang="ru-RU" sz="2500" i="1" dirty="0"/>
              <a:t>, </a:t>
            </a:r>
            <a:r>
              <a:rPr lang="ru-RU" sz="2500" i="1" dirty="0" smtClean="0"/>
              <a:t>щенок</a:t>
            </a:r>
            <a:r>
              <a:rPr lang="cs-CZ" sz="2500" i="1" dirty="0" smtClean="0"/>
              <a:t> </a:t>
            </a:r>
            <a:r>
              <a:rPr lang="ru-RU" sz="2500" i="1" dirty="0" smtClean="0"/>
              <a:t>Тобик </a:t>
            </a:r>
            <a:r>
              <a:rPr lang="ru-RU" sz="2500" i="1" dirty="0"/>
              <a:t>и </a:t>
            </a:r>
            <a:r>
              <a:rPr lang="ru-RU" sz="2500" i="1" dirty="0" smtClean="0"/>
              <a:t>пионерка</a:t>
            </a:r>
            <a:r>
              <a:rPr lang="cs-CZ" sz="2500" i="1" dirty="0" smtClean="0"/>
              <a:t> </a:t>
            </a:r>
            <a:r>
              <a:rPr lang="ru-RU" sz="2500" i="1" dirty="0" smtClean="0"/>
              <a:t>Галя</a:t>
            </a:r>
            <a:r>
              <a:rPr lang="ru-RU" sz="2500" i="1" dirty="0"/>
              <a:t>, и помогают другим персонажам — людям и говорящим животным. Им противодействуют </a:t>
            </a:r>
            <a:r>
              <a:rPr lang="ru-RU" sz="2500" i="1" dirty="0" smtClean="0"/>
              <a:t>старух</a:t>
            </a:r>
            <a:r>
              <a:rPr lang="cs-CZ" sz="2500" i="1" dirty="0" smtClean="0"/>
              <a:t>a</a:t>
            </a:r>
            <a:r>
              <a:rPr lang="ru-RU" sz="2500" i="1" dirty="0" smtClean="0"/>
              <a:t> Шапокляк</a:t>
            </a:r>
            <a:r>
              <a:rPr lang="ru-RU" sz="2500" i="1" dirty="0"/>
              <a:t> </a:t>
            </a:r>
            <a:r>
              <a:rPr lang="ru-RU" sz="2500" i="1" dirty="0" smtClean="0"/>
              <a:t>и </a:t>
            </a:r>
            <a:r>
              <a:rPr lang="ru-RU" sz="2500" i="1" dirty="0"/>
              <a:t>её ручная </a:t>
            </a:r>
            <a:r>
              <a:rPr lang="ru-RU" sz="2500" i="1" dirty="0" smtClean="0"/>
              <a:t>крыса</a:t>
            </a:r>
            <a:r>
              <a:rPr lang="ru-RU" sz="2500" i="1" dirty="0"/>
              <a:t> </a:t>
            </a:r>
            <a:r>
              <a:rPr lang="ru-RU" sz="2500" i="1" dirty="0" smtClean="0"/>
              <a:t>Лариска</a:t>
            </a:r>
            <a:r>
              <a:rPr lang="ru-RU" sz="2500" i="1" dirty="0"/>
              <a:t>.</a:t>
            </a:r>
            <a:endParaRPr lang="cs-CZ" sz="25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1054</TotalTime>
  <Words>595</Words>
  <Application>Microsoft Office PowerPoint</Application>
  <PresentationFormat>Předvádění na obrazovce (4:3)</PresentationFormat>
  <Paragraphs>87</Paragraphs>
  <Slides>19</Slides>
  <Notes>19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Tok</vt:lpstr>
      <vt:lpstr>Эдуард Николаевич Успенский  ЧЕБУРАШКА</vt:lpstr>
      <vt:lpstr>Эдуард Николаевич Успенский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СЮЖЕТ</vt:lpstr>
      <vt:lpstr>ГЕРОИ</vt:lpstr>
      <vt:lpstr>Мультфильмы </vt:lpstr>
      <vt:lpstr>Популярность </vt:lpstr>
      <vt:lpstr>Белый Чебурашка в форме Олимпийской сборной России</vt:lpstr>
      <vt:lpstr>Памятники Чебурашке </vt:lpstr>
      <vt:lpstr>Prezentace aplikace PowerPoint</vt:lpstr>
      <vt:lpstr>Памятник в Хабаровске</vt:lpstr>
      <vt:lpstr>Чебурашка в современной культуре </vt:lpstr>
      <vt:lpstr>Prezentace aplikace PowerPoint</vt:lpstr>
      <vt:lpstr>Prezentace aplikace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ЧЕБУРАШКА</dc:title>
  <dc:creator>lucie</dc:creator>
  <cp:lastModifiedBy>Malenova</cp:lastModifiedBy>
  <cp:revision>38</cp:revision>
  <dcterms:created xsi:type="dcterms:W3CDTF">2013-10-22T17:45:14Z</dcterms:created>
  <dcterms:modified xsi:type="dcterms:W3CDTF">2013-11-27T09:27:03Z</dcterms:modified>
</cp:coreProperties>
</file>