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114" d="100"/>
          <a:sy n="114" d="100"/>
        </p:scale>
        <p:origin x="-94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568952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/>
              <a:t/>
            </a:r>
            <a:br>
              <a:rPr lang="ru-RU" sz="6000" b="1" dirty="0"/>
            </a:br>
            <a:r>
              <a:rPr lang="ru-RU" sz="6000" b="1" dirty="0" smtClean="0"/>
              <a:t>Людмила </a:t>
            </a:r>
            <a:r>
              <a:rPr lang="ru-RU" sz="6000" b="1" dirty="0"/>
              <a:t>Стефановна </a:t>
            </a:r>
            <a:r>
              <a:rPr lang="ru-RU" sz="6000" b="1" dirty="0" smtClean="0"/>
              <a:t>Петрушевская</a:t>
            </a:r>
            <a:br>
              <a:rPr lang="ru-RU" sz="6000" b="1" dirty="0" smtClean="0"/>
            </a:br>
            <a:r>
              <a:rPr lang="ru-RU" sz="6000" b="1" dirty="0"/>
              <a:t>-</a:t>
            </a: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>
                <a:solidFill>
                  <a:schemeClr val="accent2"/>
                </a:solidFill>
              </a:rPr>
              <a:t> Свой круг</a:t>
            </a:r>
            <a:endParaRPr lang="cs-CZ" sz="6000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Анета Кожнарова, 322126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29000"/>
            <a:ext cx="68008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Людмила Петрушевская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2"/>
                </a:solidFill>
              </a:rPr>
              <a:t> Прозаик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 Поэтесса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 Драматург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 Певица</a:t>
            </a:r>
            <a:endParaRPr lang="cs-CZ" sz="4800" dirty="0">
              <a:solidFill>
                <a:schemeClr val="tx2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772816"/>
            <a:ext cx="4563591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3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Людмила Петрушевская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Родилась 26 мая 1938 </a:t>
            </a:r>
            <a:r>
              <a:rPr lang="ru-RU" dirty="0" smtClean="0">
                <a:solidFill>
                  <a:schemeClr val="tx2"/>
                </a:solidFill>
              </a:rPr>
              <a:t>года </a:t>
            </a:r>
            <a:r>
              <a:rPr lang="ru-RU" dirty="0">
                <a:solidFill>
                  <a:schemeClr val="tx2"/>
                </a:solidFill>
              </a:rPr>
              <a:t>в Москве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мечтала быть оперной </a:t>
            </a:r>
            <a:r>
              <a:rPr lang="ru-RU" dirty="0" smtClean="0">
                <a:solidFill>
                  <a:schemeClr val="tx2"/>
                </a:solidFill>
              </a:rPr>
              <a:t>певицей</a:t>
            </a:r>
          </a:p>
          <a:p>
            <a:r>
              <a:rPr lang="ru-RU" dirty="0">
                <a:solidFill>
                  <a:schemeClr val="tx2"/>
                </a:solidFill>
              </a:rPr>
              <a:t>окончила факультет журналистики </a:t>
            </a:r>
            <a:r>
              <a:rPr lang="ru-RU" dirty="0" smtClean="0">
                <a:solidFill>
                  <a:schemeClr val="tx2"/>
                </a:solidFill>
              </a:rPr>
              <a:t>МГУ</a:t>
            </a:r>
          </a:p>
          <a:p>
            <a:r>
              <a:rPr lang="ru-RU" dirty="0">
                <a:solidFill>
                  <a:schemeClr val="tx2"/>
                </a:solidFill>
              </a:rPr>
              <a:t>Работала корреспондентом московских газет,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Работала редактором </a:t>
            </a:r>
            <a:r>
              <a:rPr lang="ru-RU" dirty="0">
                <a:solidFill>
                  <a:schemeClr val="tx2"/>
                </a:solidFill>
              </a:rPr>
              <a:t>на Центральной студии </a:t>
            </a:r>
            <a:r>
              <a:rPr lang="ru-RU" dirty="0" smtClean="0">
                <a:solidFill>
                  <a:schemeClr val="tx2"/>
                </a:solidFill>
              </a:rPr>
              <a:t>телевидения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В литературе относится к «</a:t>
            </a:r>
            <a:r>
              <a:rPr lang="ru-RU" b="1" dirty="0" smtClean="0">
                <a:solidFill>
                  <a:schemeClr val="accent2"/>
                </a:solidFill>
              </a:rPr>
              <a:t>новой волне</a:t>
            </a:r>
            <a:r>
              <a:rPr lang="ru-RU" dirty="0" smtClean="0">
                <a:solidFill>
                  <a:schemeClr val="tx2"/>
                </a:solidFill>
              </a:rPr>
              <a:t>»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Живет и работает в Москве</a:t>
            </a:r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7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Премии и </a:t>
            </a:r>
            <a:r>
              <a:rPr lang="ru-RU" b="1" dirty="0" smtClean="0"/>
              <a:t>награды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Лауреат </a:t>
            </a:r>
            <a:r>
              <a:rPr lang="ru-RU" dirty="0">
                <a:solidFill>
                  <a:schemeClr val="tx2"/>
                </a:solidFill>
              </a:rPr>
              <a:t>Пушкинской премии фонда </a:t>
            </a:r>
            <a:r>
              <a:rPr lang="ru-RU" b="1" dirty="0">
                <a:solidFill>
                  <a:schemeClr val="accent2"/>
                </a:solidFill>
              </a:rPr>
              <a:t>Тёпфера</a:t>
            </a:r>
            <a:r>
              <a:rPr lang="ru-RU" dirty="0"/>
              <a:t> </a:t>
            </a:r>
            <a:r>
              <a:rPr lang="ru-RU" dirty="0">
                <a:solidFill>
                  <a:schemeClr val="tx2"/>
                </a:solidFill>
              </a:rPr>
              <a:t>(1991)</a:t>
            </a:r>
          </a:p>
          <a:p>
            <a:r>
              <a:rPr lang="ru-RU" dirty="0">
                <a:solidFill>
                  <a:schemeClr val="tx2"/>
                </a:solidFill>
              </a:rPr>
              <a:t>Лауреат премий </a:t>
            </a:r>
            <a:r>
              <a:rPr lang="ru-RU" dirty="0" smtClean="0">
                <a:solidFill>
                  <a:schemeClr val="tx2"/>
                </a:solidFill>
              </a:rPr>
              <a:t>журналов </a:t>
            </a:r>
            <a:r>
              <a:rPr lang="ru-RU" b="1" dirty="0" smtClean="0">
                <a:solidFill>
                  <a:schemeClr val="accent2"/>
                </a:solidFill>
              </a:rPr>
              <a:t>Новый мир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chemeClr val="accent2"/>
                </a:solidFill>
              </a:rPr>
              <a:t>Октябрь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chemeClr val="accent2"/>
                </a:solidFill>
              </a:rPr>
              <a:t>Знамя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chemeClr val="accent2"/>
                </a:solidFill>
              </a:rPr>
              <a:t>Звезда</a:t>
            </a:r>
            <a:endParaRPr lang="ru-RU" b="1" dirty="0">
              <a:solidFill>
                <a:schemeClr val="accent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Лауреат </a:t>
            </a:r>
            <a:r>
              <a:rPr lang="ru-RU" dirty="0">
                <a:solidFill>
                  <a:schemeClr val="tx2"/>
                </a:solidFill>
              </a:rPr>
              <a:t>премии </a:t>
            </a:r>
            <a:r>
              <a:rPr lang="ru-RU" b="1" dirty="0" smtClean="0">
                <a:solidFill>
                  <a:schemeClr val="accent2"/>
                </a:solidFill>
              </a:rPr>
              <a:t>Триумф</a:t>
            </a:r>
            <a:endParaRPr lang="ru-RU" dirty="0"/>
          </a:p>
          <a:p>
            <a:r>
              <a:rPr lang="ru-RU" dirty="0">
                <a:solidFill>
                  <a:schemeClr val="tx2"/>
                </a:solidFill>
              </a:rPr>
              <a:t>Лауреат государственной премии России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получила </a:t>
            </a:r>
            <a:r>
              <a:rPr lang="ru-RU" dirty="0">
                <a:solidFill>
                  <a:schemeClr val="tx2"/>
                </a:solidFill>
              </a:rPr>
              <a:t>Всемирную премию фэнтези — </a:t>
            </a:r>
            <a:r>
              <a:rPr lang="ru-RU" b="1" dirty="0">
                <a:solidFill>
                  <a:schemeClr val="accent2"/>
                </a:solidFill>
              </a:rPr>
              <a:t>World Fantasy Award (WFA) 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Литературная </a:t>
            </a:r>
            <a:r>
              <a:rPr lang="ru-RU" dirty="0">
                <a:solidFill>
                  <a:schemeClr val="tx2"/>
                </a:solidFill>
              </a:rPr>
              <a:t>премия им. Н. В. Гоголя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6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Людмила Петрушевская</a:t>
            </a:r>
            <a:endParaRPr lang="cs-CZ" b="1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4248472" cy="4867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4363585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514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Творчество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Начала писать в середине 60-х</a:t>
            </a:r>
            <a:endParaRPr lang="ru-RU" sz="2800" dirty="0" smtClean="0">
              <a:solidFill>
                <a:schemeClr val="tx2"/>
              </a:solidFill>
            </a:endParaRPr>
          </a:p>
          <a:p>
            <a:r>
              <a:rPr lang="ru-RU" sz="2800" dirty="0" smtClean="0">
                <a:solidFill>
                  <a:schemeClr val="tx2"/>
                </a:solidFill>
              </a:rPr>
              <a:t>пишет </a:t>
            </a:r>
            <a:r>
              <a:rPr lang="ru-RU" sz="2800" dirty="0">
                <a:solidFill>
                  <a:schemeClr val="tx2"/>
                </a:solidFill>
              </a:rPr>
              <a:t>сценарии для студенческих </a:t>
            </a:r>
            <a:r>
              <a:rPr lang="ru-RU" sz="2800" dirty="0" smtClean="0">
                <a:solidFill>
                  <a:schemeClr val="tx2"/>
                </a:solidFill>
              </a:rPr>
              <a:t>вечеров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сказки для взрослых, так и для детей</a:t>
            </a:r>
            <a:endParaRPr lang="ru-RU" sz="2800" dirty="0">
              <a:solidFill>
                <a:schemeClr val="tx2"/>
              </a:solidFill>
            </a:endParaRPr>
          </a:p>
          <a:p>
            <a:r>
              <a:rPr lang="ru-RU" sz="2800" dirty="0" smtClean="0">
                <a:solidFill>
                  <a:schemeClr val="tx2"/>
                </a:solidFill>
              </a:rPr>
              <a:t>сценарии </a:t>
            </a:r>
            <a:r>
              <a:rPr lang="ru-RU" sz="2800" dirty="0">
                <a:solidFill>
                  <a:schemeClr val="tx2"/>
                </a:solidFill>
              </a:rPr>
              <a:t>для </a:t>
            </a:r>
            <a:r>
              <a:rPr lang="ru-RU" sz="2800" dirty="0" smtClean="0">
                <a:solidFill>
                  <a:schemeClr val="tx2"/>
                </a:solidFill>
              </a:rPr>
              <a:t>фильмов и  </a:t>
            </a:r>
            <a:r>
              <a:rPr lang="ru-RU" sz="2800" dirty="0">
                <a:solidFill>
                  <a:schemeClr val="tx2"/>
                </a:solidFill>
              </a:rPr>
              <a:t>для </a:t>
            </a:r>
            <a:r>
              <a:rPr lang="ru-RU" sz="2800" dirty="0" smtClean="0">
                <a:solidFill>
                  <a:schemeClr val="tx2"/>
                </a:solidFill>
              </a:rPr>
              <a:t>мультфильмов</a:t>
            </a:r>
          </a:p>
          <a:p>
            <a:r>
              <a:rPr lang="ru-RU" sz="2800" b="1" dirty="0">
                <a:solidFill>
                  <a:schemeClr val="accent2"/>
                </a:solidFill>
              </a:rPr>
              <a:t>Через поля </a:t>
            </a:r>
            <a:r>
              <a:rPr lang="ru-RU" sz="2800" b="1" dirty="0">
                <a:solidFill>
                  <a:schemeClr val="tx2"/>
                </a:solidFill>
              </a:rPr>
              <a:t>- </a:t>
            </a:r>
            <a:r>
              <a:rPr lang="ru-RU" sz="2800" dirty="0">
                <a:solidFill>
                  <a:schemeClr val="tx2"/>
                </a:solidFill>
              </a:rPr>
              <a:t>первый опубликованный </a:t>
            </a:r>
            <a:r>
              <a:rPr lang="ru-RU" sz="2800" dirty="0" smtClean="0">
                <a:solidFill>
                  <a:schemeClr val="tx2"/>
                </a:solidFill>
              </a:rPr>
              <a:t>рассказ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в ранних произведениях обыкновенная жизнь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Герои: несчастные, жизнью сломленные люди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В центре внимания – </a:t>
            </a:r>
            <a:r>
              <a:rPr lang="ru-RU" sz="2800" dirty="0">
                <a:solidFill>
                  <a:schemeClr val="tx2"/>
                </a:solidFill>
              </a:rPr>
              <a:t>дудьба </a:t>
            </a:r>
            <a:r>
              <a:rPr lang="ru-RU" sz="2800" dirty="0" smtClean="0">
                <a:solidFill>
                  <a:schemeClr val="tx2"/>
                </a:solidFill>
              </a:rPr>
              <a:t>женщины</a:t>
            </a:r>
            <a:endParaRPr lang="ru-RU" sz="2800" dirty="0">
              <a:solidFill>
                <a:schemeClr val="accent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2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Творчество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327504" cy="4495800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Романы и </a:t>
            </a:r>
            <a:r>
              <a:rPr lang="ru-RU" sz="3200" dirty="0" smtClean="0">
                <a:solidFill>
                  <a:schemeClr val="tx2"/>
                </a:solidFill>
              </a:rPr>
              <a:t>повести: </a:t>
            </a:r>
            <a:r>
              <a:rPr lang="ru-RU" sz="3200" b="1" dirty="0">
                <a:solidFill>
                  <a:schemeClr val="accent2"/>
                </a:solidFill>
              </a:rPr>
              <a:t>Время </a:t>
            </a:r>
            <a:r>
              <a:rPr lang="ru-RU" sz="3200" b="1" dirty="0" smtClean="0">
                <a:solidFill>
                  <a:schemeClr val="accent2"/>
                </a:solidFill>
              </a:rPr>
              <a:t>ночь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chemeClr val="accent2"/>
                </a:solidFill>
              </a:rPr>
              <a:t>Номер </a:t>
            </a:r>
            <a:r>
              <a:rPr lang="ru-RU" sz="3200" b="1" dirty="0">
                <a:solidFill>
                  <a:schemeClr val="accent2"/>
                </a:solidFill>
              </a:rPr>
              <a:t>Один</a:t>
            </a:r>
            <a:r>
              <a:rPr lang="ru-RU" sz="3200" dirty="0" smtClean="0"/>
              <a:t>,</a:t>
            </a:r>
            <a:endParaRPr lang="ru-RU" sz="3200" dirty="0"/>
          </a:p>
          <a:p>
            <a:r>
              <a:rPr lang="ru-RU" sz="3200" dirty="0" smtClean="0">
                <a:solidFill>
                  <a:schemeClr val="tx2"/>
                </a:solidFill>
              </a:rPr>
              <a:t>Пьесы: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chemeClr val="accent2"/>
                </a:solidFill>
              </a:rPr>
              <a:t>Уроки музыки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chemeClr val="accent2"/>
                </a:solidFill>
              </a:rPr>
              <a:t>Любовь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chemeClr val="accent2"/>
                </a:solidFill>
              </a:rPr>
              <a:t>Квартира Коломбины</a:t>
            </a:r>
            <a:endParaRPr lang="ru-RU" sz="3200" dirty="0"/>
          </a:p>
          <a:p>
            <a:r>
              <a:rPr lang="ru-RU" sz="3200" dirty="0" smtClean="0">
                <a:solidFill>
                  <a:schemeClr val="tx2"/>
                </a:solidFill>
              </a:rPr>
              <a:t>Сказки: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chemeClr val="accent2"/>
                </a:solidFill>
              </a:rPr>
              <a:t>Дикие </a:t>
            </a:r>
            <a:r>
              <a:rPr lang="ru-RU" sz="3200" b="1" dirty="0">
                <a:solidFill>
                  <a:schemeClr val="accent2"/>
                </a:solidFill>
              </a:rPr>
              <a:t>Животные </a:t>
            </a:r>
            <a:r>
              <a:rPr lang="ru-RU" sz="3200" b="1" dirty="0" smtClean="0">
                <a:solidFill>
                  <a:schemeClr val="accent2"/>
                </a:solidFill>
              </a:rPr>
              <a:t>сказки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chemeClr val="accent2"/>
                </a:solidFill>
              </a:rPr>
              <a:t>Морские </a:t>
            </a:r>
            <a:r>
              <a:rPr lang="ru-RU" sz="3200" b="1" dirty="0">
                <a:solidFill>
                  <a:schemeClr val="accent2"/>
                </a:solidFill>
              </a:rPr>
              <a:t>помойные </a:t>
            </a:r>
            <a:r>
              <a:rPr lang="ru-RU" sz="3200" b="1" dirty="0" smtClean="0">
                <a:solidFill>
                  <a:schemeClr val="accent2"/>
                </a:solidFill>
              </a:rPr>
              <a:t>рассказы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chemeClr val="accent2"/>
                </a:solidFill>
              </a:rPr>
              <a:t>Пуськи Бятые</a:t>
            </a:r>
            <a:r>
              <a:rPr lang="ru-RU" sz="3200" dirty="0" smtClean="0"/>
              <a:t>, </a:t>
            </a:r>
            <a:r>
              <a:rPr lang="ru-RU" sz="3200" b="1" dirty="0" smtClean="0">
                <a:solidFill>
                  <a:schemeClr val="accent2"/>
                </a:solidFill>
              </a:rPr>
              <a:t>Книга принцес</a:t>
            </a:r>
          </a:p>
          <a:p>
            <a:r>
              <a:rPr lang="ru-RU" sz="3200" b="1" dirty="0">
                <a:solidFill>
                  <a:schemeClr val="tx2"/>
                </a:solidFill>
              </a:rPr>
              <a:t>Рассказы: </a:t>
            </a:r>
            <a:r>
              <a:rPr lang="ru-RU" sz="3200" b="1" dirty="0">
                <a:solidFill>
                  <a:schemeClr val="accent2"/>
                </a:solidFill>
              </a:rPr>
              <a:t>Свой круг</a:t>
            </a:r>
            <a:r>
              <a:rPr lang="ru-RU" sz="3200" b="1" dirty="0">
                <a:solidFill>
                  <a:schemeClr val="tx2"/>
                </a:solidFill>
              </a:rPr>
              <a:t>,</a:t>
            </a:r>
            <a:r>
              <a:rPr lang="ru-RU" sz="3200" b="1" dirty="0">
                <a:solidFill>
                  <a:schemeClr val="accent2"/>
                </a:solidFill>
              </a:rPr>
              <a:t> Темная судьба</a:t>
            </a:r>
            <a:r>
              <a:rPr lang="ru-RU" sz="3200" b="1" dirty="0">
                <a:solidFill>
                  <a:schemeClr val="tx2"/>
                </a:solidFill>
              </a:rPr>
              <a:t>,</a:t>
            </a:r>
            <a:r>
              <a:rPr lang="ru-RU" sz="3200" b="1" dirty="0">
                <a:solidFill>
                  <a:schemeClr val="accent2"/>
                </a:solidFill>
              </a:rPr>
              <a:t> Дитя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708920"/>
            <a:ext cx="26860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0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Творчество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2"/>
                </a:solidFill>
              </a:rPr>
              <a:t>«по объему миниатюры, но </a:t>
            </a:r>
            <a:r>
              <a:rPr lang="ru-RU" sz="3600" dirty="0" smtClean="0">
                <a:solidFill>
                  <a:schemeClr val="tx2"/>
                </a:solidFill>
              </a:rPr>
              <a:t>насыщены богатым содержанием»</a:t>
            </a:r>
          </a:p>
          <a:p>
            <a:pPr marL="0" indent="0">
              <a:buNone/>
            </a:pPr>
            <a:endParaRPr lang="ru-RU" sz="3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	</a:t>
            </a:r>
            <a:r>
              <a:rPr lang="ru-RU" sz="4800" b="1" dirty="0" smtClean="0">
                <a:solidFill>
                  <a:schemeClr val="accent2"/>
                </a:solidFill>
              </a:rPr>
              <a:t>Свой круг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852936"/>
            <a:ext cx="3672408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</TotalTime>
  <Words>210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  Людмила Стефановна Петрушевская -  Свой круг</vt:lpstr>
      <vt:lpstr>Людмила Петрушевская</vt:lpstr>
      <vt:lpstr>Людмила Петрушевская</vt:lpstr>
      <vt:lpstr>Премии и награды</vt:lpstr>
      <vt:lpstr>Людмила Петрушевская</vt:lpstr>
      <vt:lpstr>Творчество</vt:lpstr>
      <vt:lpstr>Творчество</vt:lpstr>
      <vt:lpstr>Творчество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Людмила Стефановна Петрушевская  - Свой круг</dc:title>
  <dc:creator>Aneta Kožnarová</dc:creator>
  <cp:lastModifiedBy>Malenova</cp:lastModifiedBy>
  <cp:revision>9</cp:revision>
  <dcterms:created xsi:type="dcterms:W3CDTF">2013-11-16T10:32:31Z</dcterms:created>
  <dcterms:modified xsi:type="dcterms:W3CDTF">2013-12-13T15:45:35Z</dcterms:modified>
</cp:coreProperties>
</file>