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3650C59-0AEB-4F2B-B396-86A19F62228C}" type="datetimeFigureOut">
              <a:rPr lang="cs-CZ" smtClean="0"/>
              <a:t>11.12.2013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299159C-FD19-41D6-A6DC-CC2A4CB78F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ВЛАДИМИР НИКОЛАЕВИЧ ВОЙНОВИЧ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</a:t>
            </a:r>
            <a:r>
              <a:rPr lang="cs-CZ" dirty="0" err="1" smtClean="0"/>
              <a:t>Szemánová</a:t>
            </a:r>
            <a:r>
              <a:rPr lang="cs-CZ" dirty="0" smtClean="0"/>
              <a:t> </a:t>
            </a:r>
          </a:p>
          <a:p>
            <a:r>
              <a:rPr lang="cs-CZ" dirty="0" smtClean="0"/>
              <a:t>UČO 350853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52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И 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26 сентября 1932 г. в Сталинабаде.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Окончив ремесленное училище, работал на алюминиевом заводе и прыгал с парашютом.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062" y="1772816"/>
            <a:ext cx="2857500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8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И ТВОРЧЕСТВО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1950 г. призван на службу в армию и пишет стихи для армейской газеты.</a:t>
            </a:r>
          </a:p>
          <a:p>
            <a:r>
              <a:rPr lang="ru-RU" dirty="0" smtClean="0"/>
              <a:t>В 1956 г. переезжает в Москву  и учится в Литинституте Горького и в Московском пединституте. </a:t>
            </a:r>
            <a:r>
              <a:rPr lang="ru-RU" dirty="0"/>
              <a:t>П</a:t>
            </a:r>
            <a:r>
              <a:rPr lang="ru-RU" dirty="0" smtClean="0"/>
              <a:t>ишет первые прозаические произведения.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16832"/>
            <a:ext cx="2257425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3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И 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1960 г. возникает песня на его стихи «Четырнадцать минут до старта». Войнович является автором более 40 песен.</a:t>
            </a:r>
          </a:p>
          <a:p>
            <a:r>
              <a:rPr lang="ru-RU" dirty="0" smtClean="0"/>
              <a:t>В 1960-х гг. активно участвует в движении за права человека.</a:t>
            </a:r>
          </a:p>
          <a:p>
            <a:r>
              <a:rPr lang="ru-RU" dirty="0" smtClean="0"/>
              <a:t>В 1975 г. был отправлен психотропным препаратом.</a:t>
            </a:r>
          </a:p>
          <a:p>
            <a:r>
              <a:rPr lang="ru-RU" dirty="0" smtClean="0"/>
              <a:t>В 1980 г. был выслан из СССР и лишен советского гражданства.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1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ЖИЗНЬ И ТВОРЧЕСТВО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 1980-1992 гг. жил в Германии и в США.</a:t>
            </a:r>
          </a:p>
          <a:p>
            <a:r>
              <a:rPr lang="ru-RU" dirty="0" smtClean="0"/>
              <a:t>В 1990 г. ему было возвращено советское гражданство и он вернулся в СССР.</a:t>
            </a:r>
          </a:p>
          <a:p>
            <a:r>
              <a:rPr lang="ru-RU" dirty="0" smtClean="0"/>
              <a:t>Занимается живописью, живет в своем доме под Москвой.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34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ПРОИЗВЕДЕНИЯ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овесть «Степень доверия»;</a:t>
            </a:r>
          </a:p>
          <a:p>
            <a:r>
              <a:rPr lang="ru-RU" dirty="0"/>
              <a:t>т</a:t>
            </a:r>
            <a:r>
              <a:rPr lang="ru-RU" dirty="0" smtClean="0"/>
              <a:t>рилогия а Чонкине;</a:t>
            </a:r>
          </a:p>
          <a:p>
            <a:r>
              <a:rPr lang="ru-RU" dirty="0" smtClean="0"/>
              <a:t>роман «Москва 2042»;</a:t>
            </a:r>
          </a:p>
          <a:p>
            <a:r>
              <a:rPr lang="ru-RU" dirty="0" smtClean="0"/>
              <a:t>повесть «Монументальная пропаганда»;</a:t>
            </a:r>
          </a:p>
          <a:p>
            <a:r>
              <a:rPr lang="ru-RU" dirty="0" smtClean="0"/>
              <a:t>роман «Автопортрет. Роман моей жизни»;</a:t>
            </a:r>
          </a:p>
          <a:p>
            <a:r>
              <a:rPr lang="ru-RU" dirty="0" smtClean="0"/>
              <a:t>пьеса «Кот домашний средней пушистости».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968581"/>
            <a:ext cx="2286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59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ЖИЗНЬ И НЕОБЫЧАЙНЫЕ ПРИКЛЮЧЕНИЯ СОЛДАТА ЧОНКИНА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Роман-анекдот, первая часть трилогии.</a:t>
            </a:r>
          </a:p>
          <a:p>
            <a:r>
              <a:rPr lang="ru-RU" dirty="0" smtClean="0"/>
              <a:t>Главные персонажи – Иван Чонкин (солдат), Нюра (колхозница, сожительница Чонкина), Кузьма Матвеевич Гладышев (кладовщик),</a:t>
            </a:r>
            <a:r>
              <a:rPr lang="ru-RU" dirty="0"/>
              <a:t> </a:t>
            </a:r>
            <a:r>
              <a:rPr lang="ru-RU" dirty="0" smtClean="0"/>
              <a:t>Афанасий Миляга (капитан НКВД), Дрынов (генерал).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12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2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131</TotalTime>
  <Words>253</Words>
  <Application>Microsoft Office PowerPoint</Application>
  <PresentationFormat>Předvádění na obrazovce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ВЛАДИМИР НИКОЛАЕВИЧ ВОЙНОВИЧ</vt:lpstr>
      <vt:lpstr>ЖИЗНЬ И ТВОРЧЕСТВО</vt:lpstr>
      <vt:lpstr>ЖИЗНЬ И ТВОРЧЕСТВО</vt:lpstr>
      <vt:lpstr>ЖИЗНЬ И ТВОРЧЕСТВО</vt:lpstr>
      <vt:lpstr>ЖИЗНЬ И ТВОРЧЕСТВО</vt:lpstr>
      <vt:lpstr>ОСНОВНЫЕ ПРОИЗВЕДЕНИЯ</vt:lpstr>
      <vt:lpstr>ЖИЗНЬ И НЕОБЫЧАЙНЫЕ ПРИКЛЮЧЕНИЯ СОЛДАТА ЧОНКИНА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НИКОЛАЕВИЧ ВОЙНОВИЧ</dc:title>
  <dc:creator>Karlos</dc:creator>
  <cp:lastModifiedBy>Malenova</cp:lastModifiedBy>
  <cp:revision>10</cp:revision>
  <dcterms:created xsi:type="dcterms:W3CDTF">2013-12-05T17:28:27Z</dcterms:created>
  <dcterms:modified xsi:type="dcterms:W3CDTF">2013-12-11T09:36:39Z</dcterms:modified>
</cp:coreProperties>
</file>