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Matematika</a:t>
            </a:r>
            <a:br>
              <a:rPr lang="cs-CZ" dirty="0" smtClean="0"/>
            </a:br>
            <a:r>
              <a:rPr lang="cs-CZ" dirty="0" smtClean="0"/>
              <a:t>Počítání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Sčítání</a:t>
            </a:r>
          </a:p>
          <a:p>
            <a:r>
              <a:rPr lang="cs-CZ" dirty="0" smtClean="0"/>
              <a:t>Odčítání</a:t>
            </a:r>
          </a:p>
          <a:p>
            <a:r>
              <a:rPr lang="cs-CZ" dirty="0" smtClean="0"/>
              <a:t>Násobení</a:t>
            </a:r>
          </a:p>
          <a:p>
            <a:r>
              <a:rPr lang="cs-CZ" dirty="0" smtClean="0"/>
              <a:t>Dělení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6225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Sčítání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 + 1 =</a:t>
            </a:r>
          </a:p>
          <a:p>
            <a:r>
              <a:rPr lang="cs-CZ" dirty="0" smtClean="0"/>
              <a:t>8 + 6 =</a:t>
            </a:r>
          </a:p>
          <a:p>
            <a:r>
              <a:rPr lang="cs-CZ" dirty="0" smtClean="0"/>
              <a:t>13 + 28 =</a:t>
            </a:r>
          </a:p>
          <a:p>
            <a:r>
              <a:rPr lang="cs-CZ" dirty="0" smtClean="0"/>
              <a:t>169 + 14 =</a:t>
            </a:r>
          </a:p>
          <a:p>
            <a:r>
              <a:rPr lang="cs-CZ" dirty="0" smtClean="0"/>
              <a:t>13 + 1 789 = </a:t>
            </a:r>
          </a:p>
          <a:p>
            <a:r>
              <a:rPr lang="cs-CZ" dirty="0" smtClean="0"/>
              <a:t>5 + 4 =</a:t>
            </a:r>
          </a:p>
          <a:p>
            <a:r>
              <a:rPr lang="cs-CZ" dirty="0" smtClean="0"/>
              <a:t>1 450 045 + 1 000 045 =</a:t>
            </a:r>
          </a:p>
          <a:p>
            <a:r>
              <a:rPr lang="cs-CZ" dirty="0" smtClean="0"/>
              <a:t>452 + 10 =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0826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Odčítání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9 – 7 =</a:t>
            </a:r>
          </a:p>
          <a:p>
            <a:r>
              <a:rPr lang="cs-CZ" dirty="0" smtClean="0"/>
              <a:t>48 – 12 =</a:t>
            </a:r>
          </a:p>
          <a:p>
            <a:r>
              <a:rPr lang="cs-CZ" dirty="0" smtClean="0"/>
              <a:t>152 – 17 =</a:t>
            </a:r>
          </a:p>
          <a:p>
            <a:r>
              <a:rPr lang="cs-CZ" dirty="0" smtClean="0"/>
              <a:t>975 – 25 =</a:t>
            </a:r>
          </a:p>
          <a:p>
            <a:r>
              <a:rPr lang="cs-CZ" dirty="0" smtClean="0"/>
              <a:t>187 257 – 200 =</a:t>
            </a:r>
          </a:p>
          <a:p>
            <a:r>
              <a:rPr lang="cs-CZ" dirty="0" smtClean="0"/>
              <a:t>1 000 500 – 500 250 =</a:t>
            </a:r>
          </a:p>
          <a:p>
            <a:r>
              <a:rPr lang="cs-CZ" dirty="0" smtClean="0"/>
              <a:t>23 – 5 =</a:t>
            </a:r>
          </a:p>
          <a:p>
            <a:r>
              <a:rPr lang="cs-CZ" dirty="0" smtClean="0"/>
              <a:t>1 582 – 141 =</a:t>
            </a:r>
          </a:p>
        </p:txBody>
      </p:sp>
    </p:spTree>
    <p:extLst>
      <p:ext uri="{BB962C8B-B14F-4D97-AF65-F5344CB8AC3E}">
        <p14:creationId xmlns:p14="http://schemas.microsoft.com/office/powerpoint/2010/main" xmlns="" val="287578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Násobení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 x 1 = </a:t>
            </a:r>
          </a:p>
          <a:p>
            <a:r>
              <a:rPr lang="cs-CZ" dirty="0" smtClean="0"/>
              <a:t>0 x 456 =</a:t>
            </a:r>
          </a:p>
          <a:p>
            <a:r>
              <a:rPr lang="cs-CZ" dirty="0" smtClean="0"/>
              <a:t>2 x 3 =</a:t>
            </a:r>
          </a:p>
          <a:p>
            <a:r>
              <a:rPr lang="cs-CZ" dirty="0" smtClean="0"/>
              <a:t>7 x 8 =</a:t>
            </a:r>
          </a:p>
          <a:p>
            <a:r>
              <a:rPr lang="cs-CZ" dirty="0" smtClean="0"/>
              <a:t>9 x 9 =</a:t>
            </a:r>
          </a:p>
          <a:p>
            <a:r>
              <a:rPr lang="cs-CZ" dirty="0" smtClean="0"/>
              <a:t>3 x 4 =</a:t>
            </a:r>
          </a:p>
          <a:p>
            <a:r>
              <a:rPr lang="cs-CZ" dirty="0" smtClean="0"/>
              <a:t>4 x 12 =</a:t>
            </a:r>
          </a:p>
          <a:p>
            <a:r>
              <a:rPr lang="cs-CZ" dirty="0" smtClean="0"/>
              <a:t>6 x 7 = </a:t>
            </a:r>
          </a:p>
        </p:txBody>
      </p:sp>
    </p:spTree>
    <p:extLst>
      <p:ext uri="{BB962C8B-B14F-4D97-AF65-F5344CB8AC3E}">
        <p14:creationId xmlns:p14="http://schemas.microsoft.com/office/powerpoint/2010/main" xmlns="" val="176283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55 : 5 =</a:t>
            </a:r>
          </a:p>
          <a:p>
            <a:r>
              <a:rPr lang="cs-CZ" dirty="0" smtClean="0"/>
              <a:t>2 000 : 500 =</a:t>
            </a:r>
          </a:p>
          <a:p>
            <a:r>
              <a:rPr lang="cs-CZ" dirty="0" smtClean="0"/>
              <a:t>60 : 12 = </a:t>
            </a:r>
          </a:p>
          <a:p>
            <a:r>
              <a:rPr lang="cs-CZ" dirty="0" smtClean="0"/>
              <a:t>49 : 7 =</a:t>
            </a:r>
          </a:p>
          <a:p>
            <a:r>
              <a:rPr lang="cs-CZ" dirty="0" smtClean="0"/>
              <a:t>12 : 4 =</a:t>
            </a:r>
          </a:p>
          <a:p>
            <a:r>
              <a:rPr lang="cs-CZ" dirty="0" smtClean="0"/>
              <a:t>7 777 777 : 7 =</a:t>
            </a:r>
          </a:p>
          <a:p>
            <a:r>
              <a:rPr lang="cs-CZ" dirty="0" smtClean="0"/>
              <a:t>16 : 8 =</a:t>
            </a:r>
          </a:p>
          <a:p>
            <a:r>
              <a:rPr lang="cs-CZ" smtClean="0"/>
              <a:t>36 : 6 =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49843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příště </a:t>
            </a:r>
            <a:r>
              <a:rPr lang="cs-CZ" smtClean="0"/>
              <a:t>přidat... </a:t>
            </a:r>
            <a:r>
              <a:rPr lang="cs-CZ" dirty="0" smtClean="0"/>
              <a:t>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5114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2960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Výsledek, menší, větší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89133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164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Matematika Počítání</vt:lpstr>
      <vt:lpstr>Sčítání</vt:lpstr>
      <vt:lpstr>Odčítání</vt:lpstr>
      <vt:lpstr>Násobení</vt:lpstr>
      <vt:lpstr>Dělení</vt:lpstr>
      <vt:lpstr>Další příklady</vt:lpstr>
      <vt:lpstr>Slovní úloha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Počítání</dc:title>
  <dc:creator>Hricova</dc:creator>
  <cp:lastModifiedBy>lektor</cp:lastModifiedBy>
  <cp:revision>2</cp:revision>
  <dcterms:created xsi:type="dcterms:W3CDTF">2012-10-21T20:37:56Z</dcterms:created>
  <dcterms:modified xsi:type="dcterms:W3CDTF">2012-12-12T10:44:10Z</dcterms:modified>
</cp:coreProperties>
</file>