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8" r:id="rId4"/>
    <p:sldId id="257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Zapamatujte si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 err="1" smtClean="0"/>
              <a:t>Provo</a:t>
            </a:r>
            <a:r>
              <a:rPr lang="cs-CZ" dirty="0" smtClean="0"/>
              <a:t> je malebné království ve Francii.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err="1" smtClean="0"/>
              <a:t>Corman</a:t>
            </a:r>
            <a:r>
              <a:rPr lang="cs-CZ" dirty="0" smtClean="0"/>
              <a:t> byl dědic trůnu v </a:t>
            </a:r>
            <a:r>
              <a:rPr lang="cs-CZ" dirty="0" err="1" smtClean="0"/>
              <a:t>Provo</a:t>
            </a:r>
            <a:r>
              <a:rPr lang="cs-CZ" dirty="0" smtClean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Byl již unaven čekáním.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Myslel si, že arzenik by mohl být vhodným prostředkem.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Senzační fakta a vzrušující poznatky o naší staré známé.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 </a:t>
            </a:r>
            <a:r>
              <a:rPr lang="cs-CZ" dirty="0" smtClean="0">
                <a:sym typeface="Wingdings"/>
              </a:rPr>
              <a:t> PAMĚŤ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= kódování (rozpoznávání)</a:t>
            </a:r>
          </a:p>
          <a:p>
            <a:pPr>
              <a:buNone/>
            </a:pPr>
            <a:r>
              <a:rPr lang="cs-CZ" dirty="0" smtClean="0"/>
              <a:t>             uchování</a:t>
            </a:r>
          </a:p>
          <a:p>
            <a:pPr>
              <a:buNone/>
            </a:pPr>
            <a:r>
              <a:rPr lang="cs-CZ" dirty="0" smtClean="0"/>
              <a:t>		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vybavení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zapomenutí  </a:t>
            </a:r>
          </a:p>
          <a:p>
            <a:r>
              <a:rPr lang="cs-CZ" sz="1800" dirty="0" smtClean="0"/>
              <a:t>účelné</a:t>
            </a:r>
          </a:p>
          <a:p>
            <a:r>
              <a:rPr lang="cs-CZ" sz="1800" dirty="0" err="1" smtClean="0"/>
              <a:t>interfereční</a:t>
            </a:r>
            <a:endParaRPr lang="cs-CZ" sz="1800" dirty="0" smtClean="0"/>
          </a:p>
          <a:p>
            <a:r>
              <a:rPr lang="cs-CZ" sz="1800" dirty="0" smtClean="0"/>
              <a:t>represivní</a:t>
            </a:r>
            <a:endParaRPr lang="en-US" sz="1800" dirty="0"/>
          </a:p>
        </p:txBody>
      </p:sp>
      <p:sp>
        <p:nvSpPr>
          <p:cNvPr id="4" name="Šipka doprava 3"/>
          <p:cNvSpPr/>
          <p:nvPr/>
        </p:nvSpPr>
        <p:spPr>
          <a:xfrm>
            <a:off x="1691680" y="22048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Šipka nahoru, doprava i doleva 5"/>
          <p:cNvSpPr/>
          <p:nvPr/>
        </p:nvSpPr>
        <p:spPr>
          <a:xfrm rot="5400000">
            <a:off x="1724824" y="3683888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Šuplíky paměti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„pracovní“</a:t>
            </a:r>
          </a:p>
          <a:p>
            <a:r>
              <a:rPr lang="cs-CZ" dirty="0" smtClean="0"/>
              <a:t>střednědobá </a:t>
            </a:r>
          </a:p>
          <a:p>
            <a:r>
              <a:rPr lang="cs-CZ" dirty="0" smtClean="0"/>
              <a:t>dlouhodobá</a:t>
            </a:r>
          </a:p>
          <a:p>
            <a:endParaRPr lang="cs-CZ" dirty="0" smtClean="0"/>
          </a:p>
          <a:p>
            <a:r>
              <a:rPr lang="cs-CZ" dirty="0" smtClean="0"/>
              <a:t>využívání informací z dlouhodobé paměti pro krátkodobou</a:t>
            </a:r>
          </a:p>
          <a:p>
            <a:r>
              <a:rPr lang="cs-CZ" dirty="0" smtClean="0"/>
              <a:t>implicitní</a:t>
            </a:r>
          </a:p>
          <a:p>
            <a:pPr>
              <a:buNone/>
            </a:pPr>
            <a:r>
              <a:rPr lang="cs-CZ" dirty="0" smtClean="0"/>
              <a:t>Co to znamená pro učení?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lépe zapamatovat?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asociace</a:t>
            </a:r>
          </a:p>
          <a:p>
            <a:r>
              <a:rPr lang="cs-CZ" dirty="0" smtClean="0"/>
              <a:t>systém</a:t>
            </a:r>
          </a:p>
          <a:p>
            <a:r>
              <a:rPr lang="cs-CZ" dirty="0" smtClean="0"/>
              <a:t>opakování</a:t>
            </a:r>
          </a:p>
          <a:p>
            <a:r>
              <a:rPr lang="cs-CZ" dirty="0" smtClean="0"/>
              <a:t>spánek</a:t>
            </a:r>
          </a:p>
          <a:p>
            <a:r>
              <a:rPr lang="cs-CZ" dirty="0" smtClean="0"/>
              <a:t>kontext</a:t>
            </a:r>
          </a:p>
          <a:p>
            <a:r>
              <a:rPr lang="cs-CZ" dirty="0" smtClean="0"/>
              <a:t>emoce +hodnota + cíl = motivace</a:t>
            </a:r>
          </a:p>
          <a:p>
            <a:r>
              <a:rPr lang="cs-CZ" dirty="0" smtClean="0"/>
              <a:t>techniky, např. Palác paměti</a:t>
            </a:r>
            <a:endParaRPr lang="en-US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oblíbená křivka zapomínání</a:t>
            </a:r>
            <a:endParaRPr lang="en-US" dirty="0"/>
          </a:p>
        </p:txBody>
      </p:sp>
      <p:pic>
        <p:nvPicPr>
          <p:cNvPr id="4" name="Zástupný symbol pro obsah 3" descr="Míra-zapamatován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484784"/>
            <a:ext cx="7128792" cy="4392487"/>
          </a:xfr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paměť zhoršuje?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zapamatování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vybavení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Vzpomínky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situace</a:t>
            </a:r>
          </a:p>
          <a:p>
            <a:r>
              <a:rPr lang="cs-CZ" dirty="0" smtClean="0"/>
              <a:t>obličeje</a:t>
            </a:r>
          </a:p>
          <a:p>
            <a:r>
              <a:rPr lang="cs-CZ" dirty="0" smtClean="0"/>
              <a:t>přetváření</a:t>
            </a:r>
          </a:p>
          <a:p>
            <a:r>
              <a:rPr lang="cs-CZ" dirty="0" smtClean="0"/>
              <a:t>doplňování prostřednictvím usuzování či </a:t>
            </a:r>
            <a:r>
              <a:rPr lang="cs-CZ" dirty="0" smtClean="0"/>
              <a:t>stereotypů</a:t>
            </a:r>
          </a:p>
          <a:p>
            <a:r>
              <a:rPr lang="cs-CZ" dirty="0" smtClean="0"/>
              <a:t>používání schémat – příběhy, komplexy předmětů, lidí </a:t>
            </a:r>
            <a:r>
              <a:rPr lang="cs-CZ" smtClean="0"/>
              <a:t>či událostí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128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Zapamatujte si</vt:lpstr>
      <vt:lpstr>PAMĚŤ</vt:lpstr>
      <vt:lpstr>VNÍMÁNÍ  PAMĚŤ</vt:lpstr>
      <vt:lpstr>Šuplíky paměti</vt:lpstr>
      <vt:lpstr>Jak si lépe zapamatovat?</vt:lpstr>
      <vt:lpstr>Naše oblíbená křivka zapomínání</vt:lpstr>
      <vt:lpstr>Co paměť zhoršuje?</vt:lpstr>
      <vt:lpstr>Vzpomínky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</dc:title>
  <dc:creator>Uzivatel</dc:creator>
  <cp:lastModifiedBy>Uzivatel</cp:lastModifiedBy>
  <cp:revision>9</cp:revision>
  <dcterms:created xsi:type="dcterms:W3CDTF">2013-11-04T16:36:04Z</dcterms:created>
  <dcterms:modified xsi:type="dcterms:W3CDTF">2013-11-04T17:43:42Z</dcterms:modified>
</cp:coreProperties>
</file>