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72" r:id="rId5"/>
    <p:sldId id="265" r:id="rId6"/>
    <p:sldId id="260" r:id="rId7"/>
    <p:sldId id="261" r:id="rId8"/>
    <p:sldId id="262" r:id="rId9"/>
    <p:sldId id="267" r:id="rId10"/>
    <p:sldId id="268" r:id="rId11"/>
    <p:sldId id="256" r:id="rId12"/>
    <p:sldId id="263" r:id="rId13"/>
    <p:sldId id="264" r:id="rId14"/>
    <p:sldId id="266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4B1C7-D8D0-40AB-BA8D-D7E9FEA66E16}" type="datetimeFigureOut">
              <a:rPr lang="cs-CZ" smtClean="0"/>
              <a:t>28.9.2013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669E-78D1-41DA-81AF-24A11179F7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5401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4B1C7-D8D0-40AB-BA8D-D7E9FEA66E16}" type="datetimeFigureOut">
              <a:rPr lang="cs-CZ" smtClean="0"/>
              <a:t>28.9.2013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669E-78D1-41DA-81AF-24A11179F7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4266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4B1C7-D8D0-40AB-BA8D-D7E9FEA66E16}" type="datetimeFigureOut">
              <a:rPr lang="cs-CZ" smtClean="0"/>
              <a:t>28.9.2013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669E-78D1-41DA-81AF-24A11179F7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7506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4B1C7-D8D0-40AB-BA8D-D7E9FEA66E16}" type="datetimeFigureOut">
              <a:rPr lang="cs-CZ" smtClean="0"/>
              <a:t>28.9.2013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669E-78D1-41DA-81AF-24A11179F7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6788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4B1C7-D8D0-40AB-BA8D-D7E9FEA66E16}" type="datetimeFigureOut">
              <a:rPr lang="cs-CZ" smtClean="0"/>
              <a:t>28.9.2013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669E-78D1-41DA-81AF-24A11179F7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6118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4B1C7-D8D0-40AB-BA8D-D7E9FEA66E16}" type="datetimeFigureOut">
              <a:rPr lang="cs-CZ" smtClean="0"/>
              <a:t>28.9.2013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669E-78D1-41DA-81AF-24A11179F7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1961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4B1C7-D8D0-40AB-BA8D-D7E9FEA66E16}" type="datetimeFigureOut">
              <a:rPr lang="cs-CZ" smtClean="0"/>
              <a:t>28.9.2013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669E-78D1-41DA-81AF-24A11179F7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7736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4B1C7-D8D0-40AB-BA8D-D7E9FEA66E16}" type="datetimeFigureOut">
              <a:rPr lang="cs-CZ" smtClean="0"/>
              <a:t>28.9.2013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669E-78D1-41DA-81AF-24A11179F7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212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4B1C7-D8D0-40AB-BA8D-D7E9FEA66E16}" type="datetimeFigureOut">
              <a:rPr lang="cs-CZ" smtClean="0"/>
              <a:t>28.9.2013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669E-78D1-41DA-81AF-24A11179F7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3087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4B1C7-D8D0-40AB-BA8D-D7E9FEA66E16}" type="datetimeFigureOut">
              <a:rPr lang="cs-CZ" smtClean="0"/>
              <a:t>28.9.2013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669E-78D1-41DA-81AF-24A11179F7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1454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4B1C7-D8D0-40AB-BA8D-D7E9FEA66E16}" type="datetimeFigureOut">
              <a:rPr lang="cs-CZ" smtClean="0"/>
              <a:t>28.9.2013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669E-78D1-41DA-81AF-24A11179F7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0160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4B1C7-D8D0-40AB-BA8D-D7E9FEA66E16}" type="datetimeFigureOut">
              <a:rPr lang="cs-CZ" smtClean="0"/>
              <a:t>28.9.2013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D669E-78D1-41DA-81AF-24A11179F7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2501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31464" y="-99392"/>
            <a:ext cx="7772400" cy="1470025"/>
          </a:xfrm>
        </p:spPr>
        <p:txBody>
          <a:bodyPr>
            <a:normAutofit/>
          </a:bodyPr>
          <a:lstStyle/>
          <a:p>
            <a:r>
              <a:rPr lang="cs-CZ" sz="3200" dirty="0" smtClean="0"/>
              <a:t>Ivan Kafka</a:t>
            </a:r>
            <a:endParaRPr lang="cs-CZ" sz="3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544" y="3501008"/>
            <a:ext cx="4014194" cy="288032"/>
          </a:xfrm>
        </p:spPr>
        <p:txBody>
          <a:bodyPr>
            <a:normAutofit/>
          </a:bodyPr>
          <a:lstStyle/>
          <a:p>
            <a:r>
              <a:rPr lang="cs-CZ" sz="1200" dirty="0" smtClean="0"/>
              <a:t>Prostor (Dvě linie) volnosti i skleslosti VII, 1975 </a:t>
            </a:r>
            <a:endParaRPr lang="cs-CZ" sz="1200" dirty="0"/>
          </a:p>
        </p:txBody>
      </p:sp>
      <p:pic>
        <p:nvPicPr>
          <p:cNvPr id="2050" name="Picture 2" descr="http://artlist.cz/updata_az/a/c/s/kafka_ivan_prostor_volnosti_i_skleslosti_vii_1975_2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10" y="980728"/>
            <a:ext cx="3369037" cy="252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artlist.cz/updata_az/a/c/u/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574" y="980728"/>
            <a:ext cx="336037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odnadpis 2"/>
          <p:cNvSpPr txBox="1">
            <a:spLocks/>
          </p:cNvSpPr>
          <p:nvPr/>
        </p:nvSpPr>
        <p:spPr>
          <a:xfrm>
            <a:off x="4617664" y="3501008"/>
            <a:ext cx="4014194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dirty="0" smtClean="0"/>
              <a:t>Lesní koberec pro náhodného houbaře IV, 1986 </a:t>
            </a:r>
            <a:endParaRPr lang="cs-CZ" sz="1200" dirty="0"/>
          </a:p>
        </p:txBody>
      </p:sp>
      <p:sp>
        <p:nvSpPr>
          <p:cNvPr id="12" name="Podnadpis 2"/>
          <p:cNvSpPr txBox="1">
            <a:spLocks/>
          </p:cNvSpPr>
          <p:nvPr/>
        </p:nvSpPr>
        <p:spPr>
          <a:xfrm>
            <a:off x="448759" y="6381328"/>
            <a:ext cx="4014194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dirty="0" smtClean="0"/>
              <a:t>Přítomná minulost, minulá přítomnost, 1991 </a:t>
            </a:r>
            <a:endParaRPr lang="cs-CZ" sz="1200" dirty="0"/>
          </a:p>
        </p:txBody>
      </p:sp>
      <p:pic>
        <p:nvPicPr>
          <p:cNvPr id="2056" name="Picture 8" descr="http://artlist.cz/updata_az/a/c/s/kafka_ivan_doplnit_nazev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574" y="3888773"/>
            <a:ext cx="3298028" cy="247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odnadpis 2"/>
          <p:cNvSpPr txBox="1">
            <a:spLocks/>
          </p:cNvSpPr>
          <p:nvPr/>
        </p:nvSpPr>
        <p:spPr>
          <a:xfrm>
            <a:off x="4439841" y="6362294"/>
            <a:ext cx="4014194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dirty="0" smtClean="0"/>
              <a:t>Pro soukromou </a:t>
            </a:r>
            <a:r>
              <a:rPr lang="cs-CZ" sz="1200" dirty="0" err="1" smtClean="0"/>
              <a:t>maxipotřebu</a:t>
            </a:r>
            <a:r>
              <a:rPr lang="cs-CZ" sz="1200" dirty="0" smtClean="0"/>
              <a:t> II, 1979 </a:t>
            </a:r>
            <a:endParaRPr lang="cs-CZ" sz="1200" dirty="0"/>
          </a:p>
        </p:txBody>
      </p:sp>
      <p:pic>
        <p:nvPicPr>
          <p:cNvPr id="2058" name="Picture 10" descr="http://artlist.cz/updata_az/a/c/s/kafka_ivan_pritomna_minulost_minula_pritomnost_1991_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10" y="3888773"/>
            <a:ext cx="3369037" cy="252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80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31464" y="-99392"/>
            <a:ext cx="7772400" cy="1470025"/>
          </a:xfrm>
        </p:spPr>
        <p:txBody>
          <a:bodyPr>
            <a:normAutofit/>
          </a:bodyPr>
          <a:lstStyle/>
          <a:p>
            <a:r>
              <a:rPr lang="cs-CZ" sz="3200" dirty="0" smtClean="0"/>
              <a:t>Krištof </a:t>
            </a:r>
            <a:r>
              <a:rPr lang="cs-CZ" sz="3200" dirty="0" err="1" smtClean="0"/>
              <a:t>Kintera</a:t>
            </a:r>
            <a:endParaRPr lang="cs-CZ" sz="3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544" y="3501008"/>
            <a:ext cx="4014194" cy="288032"/>
          </a:xfrm>
        </p:spPr>
        <p:txBody>
          <a:bodyPr>
            <a:noAutofit/>
          </a:bodyPr>
          <a:lstStyle/>
          <a:p>
            <a:r>
              <a:rPr lang="cs-CZ" sz="1200" dirty="0" err="1" smtClean="0"/>
              <a:t>Miracle</a:t>
            </a:r>
            <a:r>
              <a:rPr lang="cs-CZ" sz="1200" dirty="0" smtClean="0"/>
              <a:t>, 2009</a:t>
            </a:r>
            <a:endParaRPr lang="cs-CZ" sz="1200" dirty="0"/>
          </a:p>
        </p:txBody>
      </p:sp>
      <p:sp>
        <p:nvSpPr>
          <p:cNvPr id="12" name="Podnadpis 2"/>
          <p:cNvSpPr txBox="1">
            <a:spLocks/>
          </p:cNvSpPr>
          <p:nvPr/>
        </p:nvSpPr>
        <p:spPr>
          <a:xfrm>
            <a:off x="448759" y="6381328"/>
            <a:ext cx="4014194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dirty="0" smtClean="0"/>
              <a:t>Mluviči, 1999</a:t>
            </a:r>
            <a:endParaRPr lang="cs-CZ" sz="1200" dirty="0"/>
          </a:p>
        </p:txBody>
      </p:sp>
      <p:sp>
        <p:nvSpPr>
          <p:cNvPr id="14" name="Podnadpis 2"/>
          <p:cNvSpPr txBox="1">
            <a:spLocks/>
          </p:cNvSpPr>
          <p:nvPr/>
        </p:nvSpPr>
        <p:spPr>
          <a:xfrm>
            <a:off x="4734270" y="6381328"/>
            <a:ext cx="4014194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dirty="0" err="1" smtClean="0"/>
              <a:t>Red</a:t>
            </a:r>
            <a:r>
              <a:rPr lang="cs-CZ" sz="1200" dirty="0" smtClean="0"/>
              <a:t> </a:t>
            </a:r>
            <a:r>
              <a:rPr lang="cs-CZ" sz="1200" dirty="0" err="1" smtClean="0"/>
              <a:t>Is</a:t>
            </a:r>
            <a:r>
              <a:rPr lang="cs-CZ" sz="1200" dirty="0" smtClean="0"/>
              <a:t> </a:t>
            </a:r>
            <a:r>
              <a:rPr lang="cs-CZ" sz="1200" dirty="0" err="1" smtClean="0"/>
              <a:t>Coming</a:t>
            </a:r>
            <a:r>
              <a:rPr lang="cs-CZ" sz="1200" dirty="0" smtClean="0"/>
              <a:t> , 2007</a:t>
            </a:r>
            <a:endParaRPr lang="cs-CZ" sz="1200" dirty="0"/>
          </a:p>
        </p:txBody>
      </p:sp>
      <p:pic>
        <p:nvPicPr>
          <p:cNvPr id="14338" name="Picture 2" descr="http://artlist.cz/updata_az/a/h/q/001%20miracle%202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75" y="930477"/>
            <a:ext cx="3834678" cy="255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artlist.cz/updata_az/a/a/h/Image000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75" y="3774422"/>
            <a:ext cx="3517179" cy="263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://artlist.cz/updata_az/a/h/r/red%20is%20coming%2020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620" y="930477"/>
            <a:ext cx="3633900" cy="545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074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470025"/>
          </a:xfrm>
        </p:spPr>
        <p:txBody>
          <a:bodyPr>
            <a:normAutofit/>
          </a:bodyPr>
          <a:lstStyle/>
          <a:p>
            <a:r>
              <a:rPr lang="cs-CZ" sz="3200" dirty="0" smtClean="0"/>
              <a:t>Guerilla </a:t>
            </a:r>
            <a:r>
              <a:rPr lang="cs-CZ" sz="3200" dirty="0" err="1" smtClean="0"/>
              <a:t>Knitting</a:t>
            </a:r>
            <a:endParaRPr lang="cs-CZ" sz="3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http://cheekbonesandcouture.files.wordpress.com/2012/04/kni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3810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geeksisters.de/wp-content/uploads/2012/05/yarn-bombing-tree-guerilla-knitting-yarnstorming-graffiti-knitting_rect540_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12776"/>
            <a:ext cx="4762500" cy="316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treetblog.cie-taxibrousse.com/wp-content/uploads/2011/07/guerilla-knitting-pragu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67" y="3985884"/>
            <a:ext cx="3824722" cy="254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eigenwerk-magazin.de/wordpress/wp-content/uploads/2011/04/canberra_ng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438" y="4653136"/>
            <a:ext cx="4420284" cy="186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514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31464" y="-99392"/>
            <a:ext cx="7772400" cy="1470025"/>
          </a:xfrm>
        </p:spPr>
        <p:txBody>
          <a:bodyPr>
            <a:normAutofit/>
          </a:bodyPr>
          <a:lstStyle/>
          <a:p>
            <a:r>
              <a:rPr lang="cs-CZ" sz="3200" dirty="0"/>
              <a:t>César </a:t>
            </a:r>
            <a:r>
              <a:rPr lang="cs-CZ" sz="3200" dirty="0" err="1"/>
              <a:t>Baldaccini</a:t>
            </a:r>
            <a:endParaRPr lang="cs-CZ" sz="3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36710" y="3626014"/>
            <a:ext cx="4014194" cy="288032"/>
          </a:xfrm>
        </p:spPr>
        <p:txBody>
          <a:bodyPr>
            <a:noAutofit/>
          </a:bodyPr>
          <a:lstStyle/>
          <a:p>
            <a:r>
              <a:rPr lang="cs-CZ" sz="1200" dirty="0" err="1" smtClean="0"/>
              <a:t>Compression</a:t>
            </a:r>
            <a:r>
              <a:rPr lang="cs-CZ" sz="1200" dirty="0" smtClean="0"/>
              <a:t> plate, 1970</a:t>
            </a:r>
            <a:endParaRPr lang="cs-CZ" sz="1200" dirty="0"/>
          </a:p>
        </p:txBody>
      </p:sp>
      <p:sp>
        <p:nvSpPr>
          <p:cNvPr id="12" name="Podnadpis 2"/>
          <p:cNvSpPr txBox="1">
            <a:spLocks/>
          </p:cNvSpPr>
          <p:nvPr/>
        </p:nvSpPr>
        <p:spPr>
          <a:xfrm>
            <a:off x="4788168" y="6237312"/>
            <a:ext cx="4014194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dirty="0" err="1" smtClean="0"/>
              <a:t>Le</a:t>
            </a:r>
            <a:r>
              <a:rPr lang="cs-CZ" sz="1200" dirty="0" smtClean="0"/>
              <a:t> </a:t>
            </a:r>
            <a:r>
              <a:rPr lang="cs-CZ" sz="1200" dirty="0" err="1" smtClean="0"/>
              <a:t>Pouce</a:t>
            </a:r>
            <a:r>
              <a:rPr lang="cs-CZ" sz="1200" dirty="0" smtClean="0"/>
              <a:t>, 1965 </a:t>
            </a:r>
            <a:endParaRPr lang="cs-CZ" sz="1200" dirty="0"/>
          </a:p>
        </p:txBody>
      </p:sp>
      <p:pic>
        <p:nvPicPr>
          <p:cNvPr id="8196" name="Picture 4" descr="http://search.it.online.fr/BIGart/wp-content/cesar-baldaccini-le-pouce-19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181" y="1012435"/>
            <a:ext cx="3440168" cy="516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ésar Baldaccini, Compression plate, 197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130" y="1029284"/>
            <a:ext cx="3731355" cy="259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www.claudiomarzano.com/storage/gallery/CesarBaldaccini.jpg?__SQUARESPACE_CACHEVERSION=136776314240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3952663"/>
            <a:ext cx="3968767" cy="235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16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31464" y="-99392"/>
            <a:ext cx="7772400" cy="1470025"/>
          </a:xfrm>
        </p:spPr>
        <p:txBody>
          <a:bodyPr>
            <a:normAutofit/>
          </a:bodyPr>
          <a:lstStyle/>
          <a:p>
            <a:r>
              <a:rPr lang="cs-CZ" sz="3200" dirty="0" smtClean="0"/>
              <a:t>Louise </a:t>
            </a:r>
            <a:r>
              <a:rPr lang="cs-CZ" sz="3200" dirty="0" err="1" smtClean="0"/>
              <a:t>Bourgeois</a:t>
            </a:r>
            <a:endParaRPr lang="cs-CZ" sz="3200" dirty="0"/>
          </a:p>
        </p:txBody>
      </p:sp>
      <p:pic>
        <p:nvPicPr>
          <p:cNvPr id="9218" name="Picture 2" descr="http://24.media.tumblr.com/910e4178aa0087da099126976e48e840/tumblr_mh748aIzE71r29uz6o1_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28" y="980728"/>
            <a:ext cx="3960440" cy="263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louisebourgeois.yolasite.com/resources/7inb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28" y="3717032"/>
            <a:ext cx="39624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222" name="Picture 6" descr="http://louisebourgeois.yolasite.com/resources/fillette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415" y="980728"/>
            <a:ext cx="36957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941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31464" y="-99392"/>
            <a:ext cx="7772400" cy="1470025"/>
          </a:xfrm>
        </p:spPr>
        <p:txBody>
          <a:bodyPr>
            <a:normAutofit/>
          </a:bodyPr>
          <a:lstStyle/>
          <a:p>
            <a:r>
              <a:rPr lang="cs-CZ" sz="3200" dirty="0" err="1" smtClean="0"/>
              <a:t>Claes</a:t>
            </a:r>
            <a:r>
              <a:rPr lang="cs-CZ" sz="3200" dirty="0" smtClean="0"/>
              <a:t> Oldenburg</a:t>
            </a:r>
            <a:endParaRPr lang="cs-CZ" sz="3200" dirty="0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2290" name="Picture 2" descr="http://2.bp.blogspot.com/_JsRUJ8kKuAA/TOXBuwqLclI/AAAAAAAAAAw/2iqaUm5pY6I/s1600/spoonbridge_and_cherr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2736"/>
            <a:ext cx="3384376" cy="286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farm2.static.flickr.com/1121/1439478736_e62e1d1d9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52736"/>
            <a:ext cx="3816424" cy="28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thechive.files.wordpress.com/2012/01/claes-oldenburg-giant-sculptures-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37" y="4072750"/>
            <a:ext cx="3503039" cy="262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s://encrypted-tbn3.gstatic.com/images?q=tbn:ANd9GcRMyGw4lSukf8HApOvEoy_BPpt5K2hbtkrNMq3GqMCovQQWhwQ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72750"/>
            <a:ext cx="3816424" cy="253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564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31464" y="-99392"/>
            <a:ext cx="7772400" cy="1470025"/>
          </a:xfrm>
        </p:spPr>
        <p:txBody>
          <a:bodyPr>
            <a:normAutofit/>
          </a:bodyPr>
          <a:lstStyle/>
          <a:p>
            <a:r>
              <a:rPr lang="cs-CZ" sz="3200" dirty="0"/>
              <a:t>Christo </a:t>
            </a:r>
            <a:r>
              <a:rPr lang="cs-CZ" sz="3200" dirty="0" smtClean="0"/>
              <a:t>(</a:t>
            </a:r>
            <a:r>
              <a:rPr lang="cs-CZ" sz="3200" dirty="0" err="1" smtClean="0"/>
              <a:t>Vladimirov</a:t>
            </a:r>
            <a:r>
              <a:rPr lang="cs-CZ" sz="3200" dirty="0" smtClean="0"/>
              <a:t> </a:t>
            </a:r>
            <a:r>
              <a:rPr lang="cs-CZ" sz="3200" dirty="0" err="1" smtClean="0"/>
              <a:t>Javacheff</a:t>
            </a:r>
            <a:r>
              <a:rPr lang="cs-CZ" sz="3200" dirty="0" smtClean="0"/>
              <a:t>)</a:t>
            </a:r>
            <a:r>
              <a:rPr lang="cs-CZ" sz="3200" dirty="0"/>
              <a:t> </a:t>
            </a:r>
            <a:endParaRPr lang="cs-CZ" sz="3200" dirty="0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8" name="Picture 4" descr="http://www.terminartors.com/files/artworks/6/4/6/64654/Christo-Wrapped_Reichst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424468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christo.vaesite.net/__data/91944f0fe7cf2dff8a6f62d8252277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24744"/>
            <a:ext cx="3939077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museuminmyhead.files.wordpress.com/2009/01/christ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99006"/>
            <a:ext cx="4244682" cy="280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syti.net/Images/LandArt/Christo_Valley_Curtain_Colorado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3799005"/>
            <a:ext cx="4032449" cy="280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5040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31464" y="-99392"/>
            <a:ext cx="7772400" cy="1470025"/>
          </a:xfrm>
        </p:spPr>
        <p:txBody>
          <a:bodyPr>
            <a:normAutofit/>
          </a:bodyPr>
          <a:lstStyle/>
          <a:p>
            <a:r>
              <a:rPr lang="cs-CZ" sz="3200" dirty="0" smtClean="0"/>
              <a:t>Dan Flavin</a:t>
            </a:r>
            <a:r>
              <a:rPr lang="cs-CZ" sz="3200" dirty="0"/>
              <a:t> </a:t>
            </a:r>
            <a:endParaRPr lang="cs-CZ" sz="3200" dirty="0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http://www.light-art.fr/photos/GALERIE%20DAN%20FLAVIN/20070103231636_museum-gre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3600400" cy="27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artseensoho.com/Art/LEOCASTELLI/flavin98/flavin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101" y="3789040"/>
            <a:ext cx="4159182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accessibleartny.com/wp-content/uploads/2013/05/3479227934_34854cdc2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47" y="3789040"/>
            <a:ext cx="364840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thebaresquare.com/wp-content/uploads/2012/08/flavi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908720"/>
            <a:ext cx="3600400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078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31464" y="-99392"/>
            <a:ext cx="7772400" cy="1470025"/>
          </a:xfrm>
        </p:spPr>
        <p:txBody>
          <a:bodyPr>
            <a:normAutofit/>
          </a:bodyPr>
          <a:lstStyle/>
          <a:p>
            <a:r>
              <a:rPr lang="cs-CZ" sz="3200" dirty="0"/>
              <a:t>Richard </a:t>
            </a:r>
            <a:r>
              <a:rPr lang="cs-CZ" sz="3200" dirty="0" err="1"/>
              <a:t>Serra</a:t>
            </a:r>
            <a:r>
              <a:rPr lang="cs-CZ" sz="3200" dirty="0"/>
              <a:t> </a:t>
            </a:r>
            <a:endParaRPr lang="cs-CZ" sz="3200" dirty="0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AutoShape 2" descr="data:image/jpeg;base64,/9j/4AAQSkZJRgABAQAAAQABAAD/2wCEAAkGBhQSERUUExQVFBQUFxUXFRcVFRQUFxcXFBQXFBcXGBcXHCYeFx0jHBQUHy8gJCcpLCwsFR8xNTAqNSYrLCkBCQoKDgwOGg8PGCwkHCQsLCwsLCwsLCwsLCwsLCksLCwsLCksLCwsLCwsLCwsLCwsLCwpLCwsLCwsLCwsLCwpLP/AABEIALYBFAMBIgACEQEDEQH/xAAcAAABBQEBAQAAAAAAAAAAAAADAAECBAUGBwj/xABBEAABAwEFBAYHBgUEAwEAAAABAAIRAwQSITFBBVFhcQYTIoGRoTJCcrHB0fAHUmKCkuEUI6Ky0hUkQ/Fjc8Iz/8QAGQEAAwEBAQAAAAAAAAAAAAAAAQIDAAQF/8QAIxEAAgICAgICAwEAAAAAAAAAAAECEQMhEjFBUSJhBBMyQv/aAAwDAQACEQMRAD8A3WsR6bU11FYxcJ2h6TVYZTQKEq7eDWlxyG7EkkwABqSSABvKIDKtuGkk+iMpIzk6AZk/EgHmLdR9IzOZLspMZ4ZaQNAAuht2JMxeIxiSGgYhgOoGZOpk5QB510k6ZNbepWeHuMg1Ilo0IYPWPHLmijMy61pawS4xuGp5D6CyLVtZzvR7I4Z+OncgOpucZecTnOJ8NFJtJo0nnj5ZKUMUYbfZeWWU9LSK4MonUnlzIHlmpu8vrROqWJRAUeI7gT74T9WN58APiVKUxctZqQ1wbj4j/FTDW7j+r9lC8kHYobCkgoa37p/UUrjdx/V82qKeULY9Il1LPxD8zT/8hRdRGhPe0f5JwUoQtm4ogKE5Ed8j4R5pjZ3/AHSfZh39sogUkeQOCKociNerJqE54jjDvfkouptOhb7JkeDvmFuSBxaBufOBg/W/MKDrN909x+ByPl3ojrK71e1yz/Tn4Shh6KfoV/YNtQtOoI5gq1S2gfWE+R+SgSHCHaZHUcj8MuWaBUpFvEHI/WR4ItKRk3Ho1qNdrsjjuOB/fuRgFhtcrdC2uGfaG4/AqE8XovHL7NVDqvUGWoOy8Nf37kCvWwUVB3ss5KrQwY57gxgvOcYAGp+tV29h2IKFINb2nZvdBxPyGg78ys/o3szqu28fzHDX1B93mdfDeuh69dKVHHKVsqWa1BgIJ7Os+qT64n1TruOP3kZ4Ve10sbzT3JrLaBg2cDgzh+A9ww4AjQSyELAanT3UkTHVQi02prik4wgANSWZtLas9proaAbk8iDVPMYN3NJPrYRt1qmWDLJ/E59X7i7gQ3V0ed9LeknXOdTYf5bTFQ5dY/O4I9UYSeIGuDIAHpN0sfXHVU3FtHJ7xnVI+7+H64LmQQPREe88z9DgpVHT9fUBCK12NVDFycOQyUgUaNYQ4p09NEhIx0BKaEUsUSjYSBSZmnlO3NYyChikGppSlIOOGqQYmBUmlKEi6moFhCOpQtYaKsqV5HfSlBfShZNM1Dgqbod6Qnjk7x175QAiNcj0arB1bMRiDebqdRzGnMSOKg2tG4g4EHI/WhzCtNfGIwO9Qq2W/iwQ77oyd7I0P4cjpBwLqXslKNdFWrRiCMWnI6g7jx9+fARBRrNVGTvRdg6PJw4jPy1Q6tItcWnMHTLgRwIg96cQdrlo7MtjG1WuqguA1GYOjiPWj6lZgUgUrQ1npvWse0OY4OByIP1CY1o1HiuE2VtV9F0tPZPpNOR+R4rsNn2xtVt5mO9pzadx+eqURqi3fBCpVWQeGvvzGRwBB0KPUHDyQajAsAt0doBoAqXi7e1hcHDebuAO8bxhgQmVEAjUpJrRj0khUrfaS0AD0nTGsAZvI1AkYakgb4s2iuGtLnZDdiTJgADUkkADeQsC3W4U2Pq1CBAl0GQA30WNOoExOpJOqBjmOmnSE0KfVsJD3AxjJDTMknVxJOOpJK42sy7DfuCO/Nx73Fyp7U2k6tWNR+rgeQBwHgr1qHbd7TveU8lSQIO2wBQ3IhQyEqKMGUymQokJxKJNcih6A1SBStDRZZKG4KTHJnFIOyEJgcQmdUhSZRc7JjjxumPHJPQtoKmlE/gqn3D3lvzU2bMqn1fMJaG5IC0qaIdmVR6ng5nzUH0Xt9JjhzaY8ckGhlJEwiNCDSdKOwKL0VWxwE9xTDVK6lsainVoIOS0XMVKqxPGVitEJRGITUZoTMQhbqMjrBvh/M5P74IPGD6yFaxLKb94cw86cEf0vaPyq/SbLXt306ni1hqN/qY1Zj6k0Wj/AMjz/RTCrDZGemDBUghNKmCmYqZO8r+ztoOpODm8iNCNx+azwiNKVodHeWasKrA9hJB8QdQeITODhxXN7C2r1L8fQdAeM43OHET4Su0dS1z5YpUxWjMl3HxSV00kkRTorVausdI9Bv8A+f4jiDU5ZtbwLj6wjhvtE2ldDaIOLu2/l6o+PeF3VNzSRiOE6BeO9KNoddaar9C4geyMB5Qmjtgl0YlRbYq32tfvEO9poDXeOB/MsNyu7JtABLHHB+R3OGR5HI925WyRuJLHKpFsoZRXsgkHMKBC50dRCE0KSlCIKBQnhTuq3s7ZTqpzusBguPuA1PkNUbBRUs9NzjdaC4nQY/XNbdm6LuImo6PwtxPe75eK6PYmxWtEMaBvOZPEnVdBQ2MXEbkjkGjk7DsFjcWsAO+JPicVZ/0u8V2g2HpIU7Ns9hDg1zXFpuugg3TnB3FLyNRxg2VjkiN2bByXcUNgjMjFEqbAH3VrMcS3Zw1CA/Zo0w5rtv8AQSJwMclAbEMYjAfWi1mOCq7Aa4mWCdDEHxGKzLV0fczFpkbnfMfuvT7TsfgPOQsy1bJnAjvW77Cm10ebhhBhwIPH4aHuRLq6raOxREEAj6x4c1hWmwmnrLd+o5/NRnCto6IZL0yg4KjVCv1lTqNWiGRXa1ETuEJ6NMuMf9AaknQKnZNjWh12k93C4OdQEYd14/lQNq2fq2UWHMNeXe24tc4d0hv5VfoND3tf/wAVInqp/wCSp61Qj7oIEeyB95UukB7TPZJ8Xfsqxe1EjJWnIzQiAoTVMKrJIKCpBQCm1IyiCsK7bolbespmmcXU8uLDl4HDkQuHatjo5a+rrsd6pN13sv7J8JDvyqctFEr0d5/CpJFr96SJIhtOvco1HHMMdHM4D3heQVivWOmTrtjqcbo8TPwXk9RUxiSKz1EFSeoLpRzM6CzVhVYJwOU7o0PD3KFSkWmCIOfMbxvCobOqXTwK2aVeRddi3GAdCdQdD9YrkmuL+jtxy5IpQkArj7DOLDe/D63h63djwVaOc7tZ3JbHos7N2ear4yaILjuG4cT89y7KzWIAANb2WiAMgq+w9n9WyDnm7XHX3ALbsTJxKDYpbsFl0gQugs1AAZDgqOzqUZnxWrSqBKEr7TqOo2avWYBeZTe9uE4taTu4Lzz7M+ktP+KeyteNS0kXHAEtDpLrl0TAMkg6RGWK9TewOaWnIiDuIOBHFeS7N6PssNppXahq25tcBtBrRc6uYdM4gGm4uD5AG7AqkEmmmTldo9lbRVptnwVelUnIq1SJSILDMoCM0F1LBHa5SeUwDHtFnx1Ve07PwWrVbIVes7BChrOZtVjg4fssW2WAYmBrl8l1lqbyWNaad4wPhilGPONqWHq3YeiT4cPks9zVr7WtrnW7qHAtpuYbpcwjtAE32uIktBaROWBWMK970Re4nBo5k58vellBplYZE0QNOcSYaMycv3PBTa28IginnGTqm6SPRb9CfSDhmMntHSR2R7Lfn4aogzxzK3Kg1Yel+wAEAAYAAaAbljdIT/Mb7A83OW3TVDb1iloeMwPFoz8M/FHC/mDMqgYLFMKDVMFdbOREwphQaptU2OgtNslW2twgINJsKwxQk7OmCo9Js9QPYx/32Md3uaCfemVDZtWLPQ/9Y8nOb8Ek8ao55dhenY/2T8vSZ7nBeTPC9s6T7NNSx1huaD3hzcfCV4q4J8bFkio8KDWyUWoFBhgrqRysOFoWerIVFrEazvgqU1aKY5UzVpuVynaci4BxEEFwkiModn3THBZ9Io7SuN6O5HSWHbzAIcCOIxHzXQ7O2lTfF1zeUtnwXnsqV5azcUetiuAMB7grtnrADd5ryKy7Vq0/RqObyPzWtS6Y2kRLmu5sGnERijyXkXg30emdbrMLmNvMc2vTrAkkBwD7hLRJyJA1xzKyqH2h1B6VFjuTnD3yj1en9N7YfRdEzg9uHLALckbhI7Lo1bXPa4vjCIwIPmVtCpGS8/sn2iWZjYFKqP0GeJN5Gb9ptn1p1u5tP/NHkheD9HoDKk81O/C87qfalR0o1jzNMfEqtW+1n7tm/XV+TEeSBwZ6O+qTyVetVkQvL7T9qFpd6LKLO57z5ujyWRbOmVsq+laHtG6ndpedMA+aHJDfrZ6jtGsxgl7msG97gzzcQuS2t0ts7Q4Md1joIF1pLQd5cYB7pXBVO0ZcS473EuPicVGEvIdY/ZctO1HVHXnQSGdWCQCQ03pA3TeM4qrn9ZchokApBLKbl2PGCiqQ4anjEJwU8ZJCgdgWhb7D/tqb997+9wVFi6WvT/2Iywp3vMu+KbF/RPN/J5ha6NxxAy05HIfDuRdo7PdQqupPILmEA3TIxaHCDycFoOh1SKha1jiG3jIDDMXjGMAl096l0t2lSq14oxcpy29Al5wBMgmR2ZHBy7dnNxSjd7MdqsUWaoNJqstU5MaC8hWo9MILAjDhmoM6Ed/sSgDZqOvYGmUkmMeaSs2Wj1bGsw7ADd2WCSePRzy7OoqUetY6no9rm/qBb8V8/wC07KWVHtIghxw3a/FfR1ChAx8F5D9qGxOqtXWAdmqL3eZJ/qD/ACTR0xezgKrVXP7q7Uag0qZJgCTuGPNdcWc00Ky1M5VgNQqVlc4FwBLWwDwvYD5d6Z9QscQdEWhEaVmqSrbVn0XAgEK9ScuPJGmd2KVoKnTBOFEsOEdowQFYZklkNHsYhQqZfW9EIUagwKVDsiVFEUYRARhKFKEoWMRhKE6SxhgE0KQCULGGCYZqYCjGKwQjQpwohTAShD0wrlr2wKbWsM3S0tOGUtw96rUmrrts9GWVrORAD7jbpmO0GiJwykY80+Gr2Tz9Kjyy0i/TGUtYSY3udejw96z6NNb9r2eKYc0xIDmzOZghY9Nq9By9HnxhvYVgRmBDYEdgXOzriEYFrdHrH1lopiMAb55Mx8zdHes1jV2nQjZfZdVI9LsjkJ95n9AUXsp0rNh9HHH3pK31CSpZznZss5iN6w+nvRr+JsZEdunL274wvDj6IdxuRqumosJMIlQEnAwAnoSz5WtNAgkEQQYI5KNgtnVvmYBEENAl24E7l6P9pnQzqqhrUh/LfjA9U6t7sx+H2SvNbTQ+uKeE90acbVo6XaNup/w7WMAA6slxyxGJ/qXH2wy9x34jv0+CI+o4txJgGI0AJmPFTs1klrnOHZGE8XZecLpvyc0tukNYLURAidOa1bt08DiFT2BZQ6pBwIxHHEBdLbdnEsLgMWY93reWPcoZe6LYrWzNaVJCYUVpXIztTHR2ZIMI1PJJIePY6Yp0xSDjJk6SIBk0J0iiYinShKEDCAShOlCwRgEk6ULGJtRGBQaFYpMSMZF2w2e85rR6xA8THxXV9Kdsss1mfUN2cqbSfSfo3DGNTw1CyujNnF/rHejTBx/ERHkJPeFz32oPY91F7XEm65t2cA0EG8BpJPlyV/x4W9+Tm/JnXXg52nZq9ZprOBIcXXHEta29IvETAwnTdCB1V0wcxh4IDbO8sa5xIYCQxsnGcSQNBgMdYCs0WLsyOjlx7CsCsMaoU2KzTZ4+K5ZM60ixYLEajwxuuZ3DU/WpA1Xp1msop02sEAARw3R3CB3LL6HbA6tnWPHadl3HTljjqZ3Bb1qpajw+S0V5EnLwUHtM/uktaybFLmy5xaToN3FMq8WR5I6SjVjHuHxRi7BVKLsgNFKraYIEOM6gYeKYQFtCxtqscx4lrs943ETkQfrNeLdLeiTrPUIjsnFpGRG8e6NDhuJ9wag7Q2a2qwtcAcDBIa6C5paSA4EHAxBSNFIyo+aOoAdDhgc+B3q7Z6fU0ql7tU3RhrqMd3q+AyXUdK+hr6DjhLTJaRJBHD4g4jXQnG2c0OBo1MnCBxAxid+GCeOTwxZY/KOTdU3L0PYldr6LTfLhGF44g5QeIiFwu0NlPouMtN28Q12hGh8FudGrNfugExw38VbJTVkMdp0E2nYeqfA9E4t+Xd7oQAV19u2XeZdOMxB1BGRXKWqyupOLXZjXQjeOC5JI7YPwM0orE5ot6sPFRt7IsMhwxiRoRl4qDSpSRaPYRIpgU5HnkplRkydJYAkikkiYSSScBAwkydNCwRBPdTtaphqxhwIEoNs2r1bBdEvdN0HIAYlzuA+tUejQfVeKdJpe5xgBuJP1vQul+xTZP5byTUfcL+yW3WNEimJxMul59lu4quLHyeyOXJxWuyrZ9r1KzqLX1bgMNhouhoLpc4tntOO88BgBCubQ6NB9WXONxuJnUaN/dc1ZLM95DwIDXtBJ1cSLrAN8YxuBK9A6QWkMpcYA5kjD64Lrl8ao4tTs4+2ulwaPVHmf2gJUqSenR35q3SozkJJyAx8N6hOVnTCNIiynC7Dol0YLj11QQ1pw3zuHHefVHE9mx0S6EGoRUrdlgxG8+z/lkNJOLe/NNgaGthrWiA0DAAbkiVmlL0Z+A0gZAAQIGgAy3KzY6F7tEYD0ePFQoWa+fwjONeCvVXQMO5XhG9kJOtEH1sU6t2Swy2TqkrErK9CvCsipOayaL1cbVUhy8xykcQUFhESUWnVHcjRrM+3WYVGlr2gt3HfvB0PELz3pN0GLJfTxbnhm3mBl7Qw3gZr0y0v13qhaast4qcolIyo8iNBtZvU15DsLpGF7d3+R0U+juwqlmrVJh1IjsGe1IIiW74JEjDsrsdt7DY8E3QJz3c40PELEYXUyGuN4ZAnFw7/XHnzQUmlTC4pu12XajsOapbQ2b1rDdbLmgubkSOW/krhZI9yi9xAJDi0gEyMxCxjzOvXcCbwDcTgJwPI4hWbHaCcDjuI1WpU2H1t81L3WEktc0tAM45HCPDNU7HslzwOrgObg9jjkRuOg1x3ppOMlSBG4ytgbTayDAge/uV2vt99qfee1jLrQ1rKbbrAG6gbzmsnalquvLDTYHDAhzWv8HZjuKFs4w0nUFZ40oDxyt5KT0b1CkXm60STkApV7I9hh7HNPFpCzKVYkiDBJEQYMraqdHa9AC0VesuPADSHUy95dOj3F0ZYhp1xCgsd+Toc/opJSqjdoS5wdgc/HFXLFaKRDr94EeiAJHkZW/W7o37I1YpSVKy2slzmnTLC7hyVmrXDc0soOLphjNSVoKnAVVlcuaYIDpF2cRGN4k7xhhxO5CsVYlwF+ZMScBzRWJsDyJGkESxWSpVMgXWTF46+yPW93Fb9l2VSY2Xdt0TLshybl4ys/a23WsaRPa0x800MV9k8maujfsOx3Ci6nZTdquwLg+69073j0ROGEDFZO3vsutVMUzVrU3Pquh4F91xoElxc6L5wAiMcMYxQbB0iNGkypUDmXiWsvG6ZABJ5YjDiugNvddv1X5AGXHIaS46YroXxOeVSKFTY9KlcgAU6IJbeiBh2qjjq44knjyjltqW016l71Rg0cN54nDyC0to219pN1gIpzhOBedCfg3vzy1tj9BnOINTsDcRieTc/GORUpSvSKxio7ZzNg2Y+o4NaCSTAwJx3ADEngF6F0b6ENp9qsLzvu4EfmI/tHeTktrZ+zKdARTbBiCTBcRumMBwAA4LRaYEpVH2aU/QmU4B+sNFWbLnXR/wBDejXyTGcqw2iGYDM5n4KsY2RboUBogZDz3lCY284BKo9WdmU83eCuSbNFuAjckhOekmEOWo2kFWqdoasGhWKuU3qJWjebXDgjWcD6KxKdoVhttIWNRoWioIiVTqHeQoPrA81VdXxSsdErYARmuU2jZROPuXQVn4rM2lRBHwSjHO2gvaP5dQjcCJjkfgZHBPS6TAYVmaxI3czgeRupV6ZCovoStxQeTLVWhRqC9Se8DGG+jHwI71m9Gtm1qdoe5zXXHEEE9+B8vAIVWwQZbLTwJHuTM2haKeIcTxInzEOWtrpGpPyZvSaxXbZUDQTMEQ0u4aTOS0uidgo2ihUDmG+0mHU3FpMtLgIILd+milU2+Xn+YwOIwvNdDh4ifPRT2HtOjZnPLBUaKkXmkAtETF0tkjM707yJxqhVjalaZu7BslSlSLKf8M5hJJ6+zh1SMx/MB05A8Vk2zb7GB4v3ozawNkaeqwENxj0hmrFt6RNqUeqZUawcQ8TzMBVtnUbKKTqdQ0338XG+JLt4xBbGkIck9sqpTjqJzVOxOrONRsQTqco0y5Im0dm16NMVLrrhwvsvwObgMO9b9LZ9Jgik8YmTNQHhhjgre0KhdRu07R1boza8NB4GDkm5x5EuM6OT6N2U1q0SQIlzove8jj4LsWdHKJzvuPEgA9zQD5rO2JZ6Fmkmo2+cyajHHxke5ah6TUhk9p75/tlJOSlK0NCMoxpkf4JjGua1jWyCMMCeZzXG0dnVC57qYinTPaeT2W8LxzdwGPvW/tLatKqCL7xezLGQY3AvCoUmUQ0NFOo9oyFSqQPBmCMZpGcW2Gdbar6YuY7uKq2PZtR9S85p4FwN0Rrxjcr9Lab4u02ta0ZBgJAAyGOARW03vi+8+z/1ggpvwjOC/wBMb/SKV8GtUqViDIpz2NPVALgDAkCJW7/CutDg54gTIBg94bl3meSlsnZuGAaByHvzXQ2agcsPAFB2+2ZUukQ2Vs5rYIEHec/HTuXR0rNIzyVez0ABp4BXqIGRw7kKM2DbSSrEjDRXH0wBKVClPaIHDDzTKNiNkbNQuC8czpuUaj/EqVWpJVSvUV0qJNkT2jC2aYutAWbsyliXFXalRMhWM6okqzqiZEU4ijVVnr0klAuHp1cQrFOokksEIHlRhJJAIFwxVeqxOklGMu3WOQSsh9KEklkAg+nIQOrgJklgla0WVpzA56+KqO2XOTiOeKSSwCtWsLm6tPiFUqOjNJJNxRlJ2DvDcmLhuSSQocj1o3LTsWyqlT0bg5k/BqZJM0I2aTOjjh6Tx+UfE/JWqGxWDPtH8WPll5JJJA2y62zCIV2yWUeGaZJCzGvZmLTsLEySATbs9IBpMAqxSZOgCSSZChKJvEzEDclaKqSSrHokyo92Cp1DKSScU1qIutCFVekkiKVHPTpJLA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data:image/jpeg;base64,/9j/4AAQSkZJRgABAQAAAQABAAD/2wCEAAkGBhQSERUUExQVFBQUFxUXFRcVFRQUFxcXFBQXFBcXGBcXHCYeFx0jHBQUHy8gJCcpLCwsFR8xNTAqNSYrLCkBCQoKDgwOGg8PGCwkHCQsLCwsLCwsLCwsLCwsLCksLCwsLCksLCwsLCwsLCwsLCwsLCwpLCwsLCwsLCwsLCwpLP/AABEIALYBFAMBIgACEQEDEQH/xAAcAAABBQEBAQAAAAAAAAAAAAADAAECBAUGBwj/xABBEAABAwEFBAYHBgUEAwEAAAABAAIRAwQSITFBBVFhcQYTIoGRoTJCcrHB0fAHUmKCkuEUI6Ky0hUkQ/Fjc8Iz/8QAGQEAAwEBAQAAAAAAAAAAAAAAAQIDAAQF/8QAIxEAAgICAgICAwEAAAAAAAAAAAECEQMhEjFBUSJhBBMyQv/aAAwDAQACEQMRAD8A3WsR6bU11FYxcJ2h6TVYZTQKEq7eDWlxyG7EkkwABqSSABvKIDKtuGkk+iMpIzk6AZk/EgHmLdR9IzOZLspMZ4ZaQNAAuht2JMxeIxiSGgYhgOoGZOpk5QB510k6ZNbepWeHuMg1Ilo0IYPWPHLmijMy61pawS4xuGp5D6CyLVtZzvR7I4Z+OncgOpucZecTnOJ8NFJtJo0nnj5ZKUMUYbfZeWWU9LSK4MonUnlzIHlmpu8vrROqWJRAUeI7gT74T9WN58APiVKUxctZqQ1wbj4j/FTDW7j+r9lC8kHYobCkgoa37p/UUrjdx/V82qKeULY9Il1LPxD8zT/8hRdRGhPe0f5JwUoQtm4ogKE5Ed8j4R5pjZ3/AHSfZh39sogUkeQOCKociNerJqE54jjDvfkouptOhb7JkeDvmFuSBxaBufOBg/W/MKDrN909x+ByPl3ojrK71e1yz/Tn4Shh6KfoV/YNtQtOoI5gq1S2gfWE+R+SgSHCHaZHUcj8MuWaBUpFvEHI/WR4ItKRk3Ho1qNdrsjjuOB/fuRgFhtcrdC2uGfaG4/AqE8XovHL7NVDqvUGWoOy8Nf37kCvWwUVB3ss5KrQwY57gxgvOcYAGp+tV29h2IKFINb2nZvdBxPyGg78ys/o3szqu28fzHDX1B93mdfDeuh69dKVHHKVsqWa1BgIJ7Os+qT64n1TruOP3kZ4Ve10sbzT3JrLaBg2cDgzh+A9ww4AjQSyELAanT3UkTHVQi02prik4wgANSWZtLas9proaAbk8iDVPMYN3NJPrYRt1qmWDLJ/E59X7i7gQ3V0ed9LeknXOdTYf5bTFQ5dY/O4I9UYSeIGuDIAHpN0sfXHVU3FtHJ7xnVI+7+H64LmQQPREe88z9DgpVHT9fUBCK12NVDFycOQyUgUaNYQ4p09NEhIx0BKaEUsUSjYSBSZmnlO3NYyChikGppSlIOOGqQYmBUmlKEi6moFhCOpQtYaKsqV5HfSlBfShZNM1Dgqbod6Qnjk7x175QAiNcj0arB1bMRiDebqdRzGnMSOKg2tG4g4EHI/WhzCtNfGIwO9Qq2W/iwQ77oyd7I0P4cjpBwLqXslKNdFWrRiCMWnI6g7jx9+fARBRrNVGTvRdg6PJw4jPy1Q6tItcWnMHTLgRwIg96cQdrlo7MtjG1WuqguA1GYOjiPWj6lZgUgUrQ1npvWse0OY4OByIP1CY1o1HiuE2VtV9F0tPZPpNOR+R4rsNn2xtVt5mO9pzadx+eqURqi3fBCpVWQeGvvzGRwBB0KPUHDyQajAsAt0doBoAqXi7e1hcHDebuAO8bxhgQmVEAjUpJrRj0khUrfaS0AD0nTGsAZvI1AkYakgb4s2iuGtLnZDdiTJgADUkkADeQsC3W4U2Pq1CBAl0GQA30WNOoExOpJOqBjmOmnSE0KfVsJD3AxjJDTMknVxJOOpJK42sy7DfuCO/Nx73Fyp7U2k6tWNR+rgeQBwHgr1qHbd7TveU8lSQIO2wBQ3IhQyEqKMGUymQokJxKJNcih6A1SBStDRZZKG4KTHJnFIOyEJgcQmdUhSZRc7JjjxumPHJPQtoKmlE/gqn3D3lvzU2bMqn1fMJaG5IC0qaIdmVR6ng5nzUH0Xt9JjhzaY8ckGhlJEwiNCDSdKOwKL0VWxwE9xTDVK6lsainVoIOS0XMVKqxPGVitEJRGITUZoTMQhbqMjrBvh/M5P74IPGD6yFaxLKb94cw86cEf0vaPyq/SbLXt306ni1hqN/qY1Zj6k0Wj/AMjz/RTCrDZGemDBUghNKmCmYqZO8r+ztoOpODm8iNCNx+azwiNKVodHeWasKrA9hJB8QdQeITODhxXN7C2r1L8fQdAeM43OHET4Su0dS1z5YpUxWjMl3HxSV00kkRTorVausdI9Bv8A+f4jiDU5ZtbwLj6wjhvtE2ldDaIOLu2/l6o+PeF3VNzSRiOE6BeO9KNoddaar9C4geyMB5Qmjtgl0YlRbYq32tfvEO9poDXeOB/MsNyu7JtABLHHB+R3OGR5HI925WyRuJLHKpFsoZRXsgkHMKBC50dRCE0KSlCIKBQnhTuq3s7ZTqpzusBguPuA1PkNUbBRUs9NzjdaC4nQY/XNbdm6LuImo6PwtxPe75eK6PYmxWtEMaBvOZPEnVdBQ2MXEbkjkGjk7DsFjcWsAO+JPicVZ/0u8V2g2HpIU7Ns9hDg1zXFpuugg3TnB3FLyNRxg2VjkiN2bByXcUNgjMjFEqbAH3VrMcS3Zw1CA/Zo0w5rtv8AQSJwMclAbEMYjAfWi1mOCq7Aa4mWCdDEHxGKzLV0fczFpkbnfMfuvT7TsfgPOQsy1bJnAjvW77Cm10ebhhBhwIPH4aHuRLq6raOxREEAj6x4c1hWmwmnrLd+o5/NRnCto6IZL0yg4KjVCv1lTqNWiGRXa1ETuEJ6NMuMf9AaknQKnZNjWh12k93C4OdQEYd14/lQNq2fq2UWHMNeXe24tc4d0hv5VfoND3tf/wAVInqp/wCSp61Qj7oIEeyB95UukB7TPZJ8Xfsqxe1EjJWnIzQiAoTVMKrJIKCpBQCm1IyiCsK7bolbespmmcXU8uLDl4HDkQuHatjo5a+rrsd6pN13sv7J8JDvyqctFEr0d5/CpJFr96SJIhtOvco1HHMMdHM4D3heQVivWOmTrtjqcbo8TPwXk9RUxiSKz1EFSeoLpRzM6CzVhVYJwOU7o0PD3KFSkWmCIOfMbxvCobOqXTwK2aVeRddi3GAdCdQdD9YrkmuL+jtxy5IpQkArj7DOLDe/D63h63djwVaOc7tZ3JbHos7N2ear4yaILjuG4cT89y7KzWIAANb2WiAMgq+w9n9WyDnm7XHX3ALbsTJxKDYpbsFl0gQugs1AAZDgqOzqUZnxWrSqBKEr7TqOo2avWYBeZTe9uE4taTu4Lzz7M+ktP+KeyteNS0kXHAEtDpLrl0TAMkg6RGWK9TewOaWnIiDuIOBHFeS7N6PssNppXahq25tcBtBrRc6uYdM4gGm4uD5AG7AqkEmmmTldo9lbRVptnwVelUnIq1SJSILDMoCM0F1LBHa5SeUwDHtFnx1Ve07PwWrVbIVes7BChrOZtVjg4fssW2WAYmBrl8l1lqbyWNaad4wPhilGPONqWHq3YeiT4cPks9zVr7WtrnW7qHAtpuYbpcwjtAE32uIktBaROWBWMK970Re4nBo5k58vellBplYZE0QNOcSYaMycv3PBTa28IginnGTqm6SPRb9CfSDhmMntHSR2R7Lfn4aogzxzK3Kg1Yel+wAEAAYAAaAbljdIT/Mb7A83OW3TVDb1iloeMwPFoz8M/FHC/mDMqgYLFMKDVMFdbOREwphQaptU2OgtNslW2twgINJsKwxQk7OmCo9Js9QPYx/32Md3uaCfemVDZtWLPQ/9Y8nOb8Ek8ao55dhenY/2T8vSZ7nBeTPC9s6T7NNSx1huaD3hzcfCV4q4J8bFkio8KDWyUWoFBhgrqRysOFoWerIVFrEazvgqU1aKY5UzVpuVynaci4BxEEFwkiModn3THBZ9Io7SuN6O5HSWHbzAIcCOIxHzXQ7O2lTfF1zeUtnwXnsqV5azcUetiuAMB7grtnrADd5ryKy7Vq0/RqObyPzWtS6Y2kRLmu5sGnERijyXkXg30emdbrMLmNvMc2vTrAkkBwD7hLRJyJA1xzKyqH2h1B6VFjuTnD3yj1en9N7YfRdEzg9uHLALckbhI7Lo1bXPa4vjCIwIPmVtCpGS8/sn2iWZjYFKqP0GeJN5Gb9ptn1p1u5tP/NHkheD9HoDKk81O/C87qfalR0o1jzNMfEqtW+1n7tm/XV+TEeSBwZ6O+qTyVetVkQvL7T9qFpd6LKLO57z5ujyWRbOmVsq+laHtG6ndpedMA+aHJDfrZ6jtGsxgl7msG97gzzcQuS2t0ts7Q4Md1joIF1pLQd5cYB7pXBVO0ZcS473EuPicVGEvIdY/ZctO1HVHXnQSGdWCQCQ03pA3TeM4qrn9ZchokApBLKbl2PGCiqQ4anjEJwU8ZJCgdgWhb7D/tqb997+9wVFi6WvT/2Iywp3vMu+KbF/RPN/J5ha6NxxAy05HIfDuRdo7PdQqupPILmEA3TIxaHCDycFoOh1SKha1jiG3jIDDMXjGMAl096l0t2lSq14oxcpy29Al5wBMgmR2ZHBy7dnNxSjd7MdqsUWaoNJqstU5MaC8hWo9MILAjDhmoM6Ed/sSgDZqOvYGmUkmMeaSs2Wj1bGsw7ADd2WCSePRzy7OoqUetY6no9rm/qBb8V8/wC07KWVHtIghxw3a/FfR1ChAx8F5D9qGxOqtXWAdmqL3eZJ/qD/ACTR0xezgKrVXP7q7Uag0qZJgCTuGPNdcWc00Ky1M5VgNQqVlc4FwBLWwDwvYD5d6Z9QscQdEWhEaVmqSrbVn0XAgEK9ScuPJGmd2KVoKnTBOFEsOEdowQFYZklkNHsYhQqZfW9EIUagwKVDsiVFEUYRARhKFKEoWMRhKE6SxhgE0KQCULGGCYZqYCjGKwQjQpwohTAShD0wrlr2wKbWsM3S0tOGUtw96rUmrrts9GWVrORAD7jbpmO0GiJwykY80+Gr2Tz9Kjyy0i/TGUtYSY3udejw96z6NNb9r2eKYc0xIDmzOZghY9Nq9By9HnxhvYVgRmBDYEdgXOzriEYFrdHrH1lopiMAb55Mx8zdHes1jV2nQjZfZdVI9LsjkJ95n9AUXsp0rNh9HHH3pK31CSpZznZss5iN6w+nvRr+JsZEdunL274wvDj6IdxuRqumosJMIlQEnAwAnoSz5WtNAgkEQQYI5KNgtnVvmYBEENAl24E7l6P9pnQzqqhrUh/LfjA9U6t7sx+H2SvNbTQ+uKeE90acbVo6XaNup/w7WMAA6slxyxGJ/qXH2wy9x34jv0+CI+o4txJgGI0AJmPFTs1klrnOHZGE8XZecLpvyc0tukNYLURAidOa1bt08DiFT2BZQ6pBwIxHHEBdLbdnEsLgMWY93reWPcoZe6LYrWzNaVJCYUVpXIztTHR2ZIMI1PJJIePY6Yp0xSDjJk6SIBk0J0iiYinShKEDCAShOlCwRgEk6ULGJtRGBQaFYpMSMZF2w2e85rR6xA8THxXV9Kdsss1mfUN2cqbSfSfo3DGNTw1CyujNnF/rHejTBx/ERHkJPeFz32oPY91F7XEm65t2cA0EG8BpJPlyV/x4W9+Tm/JnXXg52nZq9ZprOBIcXXHEta29IvETAwnTdCB1V0wcxh4IDbO8sa5xIYCQxsnGcSQNBgMdYCs0WLsyOjlx7CsCsMaoU2KzTZ4+K5ZM60ixYLEajwxuuZ3DU/WpA1Xp1msop02sEAARw3R3CB3LL6HbA6tnWPHadl3HTljjqZ3Bb1qpajw+S0V5EnLwUHtM/uktaybFLmy5xaToN3FMq8WR5I6SjVjHuHxRi7BVKLsgNFKraYIEOM6gYeKYQFtCxtqscx4lrs943ETkQfrNeLdLeiTrPUIjsnFpGRG8e6NDhuJ9wag7Q2a2qwtcAcDBIa6C5paSA4EHAxBSNFIyo+aOoAdDhgc+B3q7Z6fU0ql7tU3RhrqMd3q+AyXUdK+hr6DjhLTJaRJBHD4g4jXQnG2c0OBo1MnCBxAxid+GCeOTwxZY/KOTdU3L0PYldr6LTfLhGF44g5QeIiFwu0NlPouMtN28Q12hGh8FudGrNfugExw38VbJTVkMdp0E2nYeqfA9E4t+Xd7oQAV19u2XeZdOMxB1BGRXKWqyupOLXZjXQjeOC5JI7YPwM0orE5ot6sPFRt7IsMhwxiRoRl4qDSpSRaPYRIpgU5HnkplRkydJYAkikkiYSSScBAwkydNCwRBPdTtaphqxhwIEoNs2r1bBdEvdN0HIAYlzuA+tUejQfVeKdJpe5xgBuJP1vQul+xTZP5byTUfcL+yW3WNEimJxMul59lu4quLHyeyOXJxWuyrZ9r1KzqLX1bgMNhouhoLpc4tntOO88BgBCubQ6NB9WXONxuJnUaN/dc1ZLM95DwIDXtBJ1cSLrAN8YxuBK9A6QWkMpcYA5kjD64Lrl8ao4tTs4+2ulwaPVHmf2gJUqSenR35q3SozkJJyAx8N6hOVnTCNIiynC7Dol0YLj11QQ1pw3zuHHefVHE9mx0S6EGoRUrdlgxG8+z/lkNJOLe/NNgaGthrWiA0DAAbkiVmlL0Z+A0gZAAQIGgAy3KzY6F7tEYD0ePFQoWa+fwjONeCvVXQMO5XhG9kJOtEH1sU6t2Swy2TqkrErK9CvCsipOayaL1cbVUhy8xykcQUFhESUWnVHcjRrM+3WYVGlr2gt3HfvB0PELz3pN0GLJfTxbnhm3mBl7Qw3gZr0y0v13qhaast4qcolIyo8iNBtZvU15DsLpGF7d3+R0U+juwqlmrVJh1IjsGe1IIiW74JEjDsrsdt7DY8E3QJz3c40PELEYXUyGuN4ZAnFw7/XHnzQUmlTC4pu12XajsOapbQ2b1rDdbLmgubkSOW/krhZI9yi9xAJDi0gEyMxCxjzOvXcCbwDcTgJwPI4hWbHaCcDjuI1WpU2H1t81L3WEktc0tAM45HCPDNU7HslzwOrgObg9jjkRuOg1x3ppOMlSBG4ytgbTayDAge/uV2vt99qfee1jLrQ1rKbbrAG6gbzmsnalquvLDTYHDAhzWv8HZjuKFs4w0nUFZ40oDxyt5KT0b1CkXm60STkApV7I9hh7HNPFpCzKVYkiDBJEQYMraqdHa9AC0VesuPADSHUy95dOj3F0ZYhp1xCgsd+Toc/opJSqjdoS5wdgc/HFXLFaKRDr94EeiAJHkZW/W7o37I1YpSVKy2slzmnTLC7hyVmrXDc0soOLphjNSVoKnAVVlcuaYIDpF2cRGN4k7xhhxO5CsVYlwF+ZMScBzRWJsDyJGkESxWSpVMgXWTF46+yPW93Fb9l2VSY2Xdt0TLshybl4ys/a23WsaRPa0x800MV9k8maujfsOx3Ci6nZTdquwLg+69073j0ROGEDFZO3vsutVMUzVrU3Pquh4F91xoElxc6L5wAiMcMYxQbB0iNGkypUDmXiWsvG6ZABJ5YjDiugNvddv1X5AGXHIaS46YroXxOeVSKFTY9KlcgAU6IJbeiBh2qjjq44knjyjltqW016l71Rg0cN54nDyC0to219pN1gIpzhOBedCfg3vzy1tj9BnOINTsDcRieTc/GORUpSvSKxio7ZzNg2Y+o4NaCSTAwJx3ADEngF6F0b6ENp9qsLzvu4EfmI/tHeTktrZ+zKdARTbBiCTBcRumMBwAA4LRaYEpVH2aU/QmU4B+sNFWbLnXR/wBDejXyTGcqw2iGYDM5n4KsY2RboUBogZDz3lCY284BKo9WdmU83eCuSbNFuAjckhOekmEOWo2kFWqdoasGhWKuU3qJWjebXDgjWcD6KxKdoVhttIWNRoWioIiVTqHeQoPrA81VdXxSsdErYARmuU2jZROPuXQVn4rM2lRBHwSjHO2gvaP5dQjcCJjkfgZHBPS6TAYVmaxI3czgeRupV6ZCovoStxQeTLVWhRqC9Se8DGG+jHwI71m9Gtm1qdoe5zXXHEEE9+B8vAIVWwQZbLTwJHuTM2haKeIcTxInzEOWtrpGpPyZvSaxXbZUDQTMEQ0u4aTOS0uidgo2ihUDmG+0mHU3FpMtLgIILd+milU2+Xn+YwOIwvNdDh4ifPRT2HtOjZnPLBUaKkXmkAtETF0tkjM707yJxqhVjalaZu7BslSlSLKf8M5hJJ6+zh1SMx/MB05A8Vk2zb7GB4v3ozawNkaeqwENxj0hmrFt6RNqUeqZUawcQ8TzMBVtnUbKKTqdQ0338XG+JLt4xBbGkIck9sqpTjqJzVOxOrONRsQTqco0y5Im0dm16NMVLrrhwvsvwObgMO9b9LZ9Jgik8YmTNQHhhjgre0KhdRu07R1boza8NB4GDkm5x5EuM6OT6N2U1q0SQIlzove8jj4LsWdHKJzvuPEgA9zQD5rO2JZ6Fmkmo2+cyajHHxke5ah6TUhk9p75/tlJOSlK0NCMoxpkf4JjGua1jWyCMMCeZzXG0dnVC57qYinTPaeT2W8LxzdwGPvW/tLatKqCL7xezLGQY3AvCoUmUQ0NFOo9oyFSqQPBmCMZpGcW2Gdbar6YuY7uKq2PZtR9S85p4FwN0Rrxjcr9Lab4u02ta0ZBgJAAyGOARW03vi+8+z/1ggpvwjOC/wBMb/SKV8GtUqViDIpz2NPVALgDAkCJW7/CutDg54gTIBg94bl3meSlsnZuGAaByHvzXQ2agcsPAFB2+2ZUukQ2Vs5rYIEHec/HTuXR0rNIzyVez0ABp4BXqIGRw7kKM2DbSSrEjDRXH0wBKVClPaIHDDzTKNiNkbNQuC8czpuUaj/EqVWpJVSvUV0qJNkT2jC2aYutAWbsyliXFXalRMhWM6okqzqiZEU4ijVVnr0klAuHp1cQrFOokksEIHlRhJJAIFwxVeqxOklGMu3WOQSsh9KEklkAg+nIQOrgJklgla0WVpzA56+KqO2XOTiOeKSSwCtWsLm6tPiFUqOjNJJNxRlJ2DvDcmLhuSSQocj1o3LTsWyqlT0bg5k/BqZJM0I2aTOjjh6Tx+UfE/JWqGxWDPtH8WPll5JJJA2y62zCIV2yWUeGaZJCzGvZmLTsLEySATbs9IBpMAqxSZOgCSSZChKJvEzEDclaKqSSrHokyo92Cp1DKSScU1qIutCFVekkiKVHPTpJLAP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6" descr="data:image/jpeg;base64,/9j/4AAQSkZJRgABAQAAAQABAAD/2wCEAAkGBhQSERUUExQVFBQUFxUXFRcVFRQUFxcXFBQXFBcXGBcXHCYeFx0jHBQUHy8gJCcpLCwsFR8xNTAqNSYrLCkBCQoKDgwOGg8PGCwkHCQsLCwsLCwsLCwsLCwsLCksLCwsLCksLCwsLCwsLCwsLCwsLCwpLCwsLCwsLCwsLCwpLP/AABEIALYBFAMBIgACEQEDEQH/xAAcAAABBQEBAQAAAAAAAAAAAAADAAECBAUGBwj/xABBEAABAwEFBAYHBgUEAwEAAAABAAIRAwQSITFBBVFhcQYTIoGRoTJCcrHB0fAHUmKCkuEUI6Ky0hUkQ/Fjc8Iz/8QAGQEAAwEBAQAAAAAAAAAAAAAAAQIDAAQF/8QAIxEAAgICAgICAwEAAAAAAAAAAAECEQMhEjFBUSJhBBMyQv/aAAwDAQACEQMRAD8A3WsR6bU11FYxcJ2h6TVYZTQKEq7eDWlxyG7EkkwABqSSABvKIDKtuGkk+iMpIzk6AZk/EgHmLdR9IzOZLspMZ4ZaQNAAuht2JMxeIxiSGgYhgOoGZOpk5QB510k6ZNbepWeHuMg1Ilo0IYPWPHLmijMy61pawS4xuGp5D6CyLVtZzvR7I4Z+OncgOpucZecTnOJ8NFJtJo0nnj5ZKUMUYbfZeWWU9LSK4MonUnlzIHlmpu8vrROqWJRAUeI7gT74T9WN58APiVKUxctZqQ1wbj4j/FTDW7j+r9lC8kHYobCkgoa37p/UUrjdx/V82qKeULY9Il1LPxD8zT/8hRdRGhPe0f5JwUoQtm4ogKE5Ed8j4R5pjZ3/AHSfZh39sogUkeQOCKociNerJqE54jjDvfkouptOhb7JkeDvmFuSBxaBufOBg/W/MKDrN909x+ByPl3ojrK71e1yz/Tn4Shh6KfoV/YNtQtOoI5gq1S2gfWE+R+SgSHCHaZHUcj8MuWaBUpFvEHI/WR4ItKRk3Ho1qNdrsjjuOB/fuRgFhtcrdC2uGfaG4/AqE8XovHL7NVDqvUGWoOy8Nf37kCvWwUVB3ss5KrQwY57gxgvOcYAGp+tV29h2IKFINb2nZvdBxPyGg78ys/o3szqu28fzHDX1B93mdfDeuh69dKVHHKVsqWa1BgIJ7Os+qT64n1TruOP3kZ4Ve10sbzT3JrLaBg2cDgzh+A9ww4AjQSyELAanT3UkTHVQi02prik4wgANSWZtLas9proaAbk8iDVPMYN3NJPrYRt1qmWDLJ/E59X7i7gQ3V0ed9LeknXOdTYf5bTFQ5dY/O4I9UYSeIGuDIAHpN0sfXHVU3FtHJ7xnVI+7+H64LmQQPREe88z9DgpVHT9fUBCK12NVDFycOQyUgUaNYQ4p09NEhIx0BKaEUsUSjYSBSZmnlO3NYyChikGppSlIOOGqQYmBUmlKEi6moFhCOpQtYaKsqV5HfSlBfShZNM1Dgqbod6Qnjk7x175QAiNcj0arB1bMRiDebqdRzGnMSOKg2tG4g4EHI/WhzCtNfGIwO9Qq2W/iwQ77oyd7I0P4cjpBwLqXslKNdFWrRiCMWnI6g7jx9+fARBRrNVGTvRdg6PJw4jPy1Q6tItcWnMHTLgRwIg96cQdrlo7MtjG1WuqguA1GYOjiPWj6lZgUgUrQ1npvWse0OY4OByIP1CY1o1HiuE2VtV9F0tPZPpNOR+R4rsNn2xtVt5mO9pzadx+eqURqi3fBCpVWQeGvvzGRwBB0KPUHDyQajAsAt0doBoAqXi7e1hcHDebuAO8bxhgQmVEAjUpJrRj0khUrfaS0AD0nTGsAZvI1AkYakgb4s2iuGtLnZDdiTJgADUkkADeQsC3W4U2Pq1CBAl0GQA30WNOoExOpJOqBjmOmnSE0KfVsJD3AxjJDTMknVxJOOpJK42sy7DfuCO/Nx73Fyp7U2k6tWNR+rgeQBwHgr1qHbd7TveU8lSQIO2wBQ3IhQyEqKMGUymQokJxKJNcih6A1SBStDRZZKG4KTHJnFIOyEJgcQmdUhSZRc7JjjxumPHJPQtoKmlE/gqn3D3lvzU2bMqn1fMJaG5IC0qaIdmVR6ng5nzUH0Xt9JjhzaY8ckGhlJEwiNCDSdKOwKL0VWxwE9xTDVK6lsainVoIOS0XMVKqxPGVitEJRGITUZoTMQhbqMjrBvh/M5P74IPGD6yFaxLKb94cw86cEf0vaPyq/SbLXt306ni1hqN/qY1Zj6k0Wj/AMjz/RTCrDZGemDBUghNKmCmYqZO8r+ztoOpODm8iNCNx+azwiNKVodHeWasKrA9hJB8QdQeITODhxXN7C2r1L8fQdAeM43OHET4Su0dS1z5YpUxWjMl3HxSV00kkRTorVausdI9Bv8A+f4jiDU5ZtbwLj6wjhvtE2ldDaIOLu2/l6o+PeF3VNzSRiOE6BeO9KNoddaar9C4geyMB5Qmjtgl0YlRbYq32tfvEO9poDXeOB/MsNyu7JtABLHHB+R3OGR5HI925WyRuJLHKpFsoZRXsgkHMKBC50dRCE0KSlCIKBQnhTuq3s7ZTqpzusBguPuA1PkNUbBRUs9NzjdaC4nQY/XNbdm6LuImo6PwtxPe75eK6PYmxWtEMaBvOZPEnVdBQ2MXEbkjkGjk7DsFjcWsAO+JPicVZ/0u8V2g2HpIU7Ns9hDg1zXFpuugg3TnB3FLyNRxg2VjkiN2bByXcUNgjMjFEqbAH3VrMcS3Zw1CA/Zo0w5rtv8AQSJwMclAbEMYjAfWi1mOCq7Aa4mWCdDEHxGKzLV0fczFpkbnfMfuvT7TsfgPOQsy1bJnAjvW77Cm10ebhhBhwIPH4aHuRLq6raOxREEAj6x4c1hWmwmnrLd+o5/NRnCto6IZL0yg4KjVCv1lTqNWiGRXa1ETuEJ6NMuMf9AaknQKnZNjWh12k93C4OdQEYd14/lQNq2fq2UWHMNeXe24tc4d0hv5VfoND3tf/wAVInqp/wCSp61Qj7oIEeyB95UukB7TPZJ8Xfsqxe1EjJWnIzQiAoTVMKrJIKCpBQCm1IyiCsK7bolbespmmcXU8uLDl4HDkQuHatjo5a+rrsd6pN13sv7J8JDvyqctFEr0d5/CpJFr96SJIhtOvco1HHMMdHM4D3heQVivWOmTrtjqcbo8TPwXk9RUxiSKz1EFSeoLpRzM6CzVhVYJwOU7o0PD3KFSkWmCIOfMbxvCobOqXTwK2aVeRddi3GAdCdQdD9YrkmuL+jtxy5IpQkArj7DOLDe/D63h63djwVaOc7tZ3JbHos7N2ear4yaILjuG4cT89y7KzWIAANb2WiAMgq+w9n9WyDnm7XHX3ALbsTJxKDYpbsFl0gQugs1AAZDgqOzqUZnxWrSqBKEr7TqOo2avWYBeZTe9uE4taTu4Lzz7M+ktP+KeyteNS0kXHAEtDpLrl0TAMkg6RGWK9TewOaWnIiDuIOBHFeS7N6PssNppXahq25tcBtBrRc6uYdM4gGm4uD5AG7AqkEmmmTldo9lbRVptnwVelUnIq1SJSILDMoCM0F1LBHa5SeUwDHtFnx1Ve07PwWrVbIVes7BChrOZtVjg4fssW2WAYmBrl8l1lqbyWNaad4wPhilGPONqWHq3YeiT4cPks9zVr7WtrnW7qHAtpuYbpcwjtAE32uIktBaROWBWMK970Re4nBo5k58vellBplYZE0QNOcSYaMycv3PBTa28IginnGTqm6SPRb9CfSDhmMntHSR2R7Lfn4aogzxzK3Kg1Yel+wAEAAYAAaAbljdIT/Mb7A83OW3TVDb1iloeMwPFoz8M/FHC/mDMqgYLFMKDVMFdbOREwphQaptU2OgtNslW2twgINJsKwxQk7OmCo9Js9QPYx/32Md3uaCfemVDZtWLPQ/9Y8nOb8Ek8ao55dhenY/2T8vSZ7nBeTPC9s6T7NNSx1huaD3hzcfCV4q4J8bFkio8KDWyUWoFBhgrqRysOFoWerIVFrEazvgqU1aKY5UzVpuVynaci4BxEEFwkiModn3THBZ9Io7SuN6O5HSWHbzAIcCOIxHzXQ7O2lTfF1zeUtnwXnsqV5azcUetiuAMB7grtnrADd5ryKy7Vq0/RqObyPzWtS6Y2kRLmu5sGnERijyXkXg30emdbrMLmNvMc2vTrAkkBwD7hLRJyJA1xzKyqH2h1B6VFjuTnD3yj1en9N7YfRdEzg9uHLALckbhI7Lo1bXPa4vjCIwIPmVtCpGS8/sn2iWZjYFKqP0GeJN5Gb9ptn1p1u5tP/NHkheD9HoDKk81O/C87qfalR0o1jzNMfEqtW+1n7tm/XV+TEeSBwZ6O+qTyVetVkQvL7T9qFpd6LKLO57z5ujyWRbOmVsq+laHtG6ndpedMA+aHJDfrZ6jtGsxgl7msG97gzzcQuS2t0ts7Q4Md1joIF1pLQd5cYB7pXBVO0ZcS473EuPicVGEvIdY/ZctO1HVHXnQSGdWCQCQ03pA3TeM4qrn9ZchokApBLKbl2PGCiqQ4anjEJwU8ZJCgdgWhb7D/tqb997+9wVFi6WvT/2Iywp3vMu+KbF/RPN/J5ha6NxxAy05HIfDuRdo7PdQqupPILmEA3TIxaHCDycFoOh1SKha1jiG3jIDDMXjGMAl096l0t2lSq14oxcpy29Al5wBMgmR2ZHBy7dnNxSjd7MdqsUWaoNJqstU5MaC8hWo9MILAjDhmoM6Ed/sSgDZqOvYGmUkmMeaSs2Wj1bGsw7ADd2WCSePRzy7OoqUetY6no9rm/qBb8V8/wC07KWVHtIghxw3a/FfR1ChAx8F5D9qGxOqtXWAdmqL3eZJ/qD/ACTR0xezgKrVXP7q7Uag0qZJgCTuGPNdcWc00Ky1M5VgNQqVlc4FwBLWwDwvYD5d6Z9QscQdEWhEaVmqSrbVn0XAgEK9ScuPJGmd2KVoKnTBOFEsOEdowQFYZklkNHsYhQqZfW9EIUagwKVDsiVFEUYRARhKFKEoWMRhKE6SxhgE0KQCULGGCYZqYCjGKwQjQpwohTAShD0wrlr2wKbWsM3S0tOGUtw96rUmrrts9GWVrORAD7jbpmO0GiJwykY80+Gr2Tz9Kjyy0i/TGUtYSY3udejw96z6NNb9r2eKYc0xIDmzOZghY9Nq9By9HnxhvYVgRmBDYEdgXOzriEYFrdHrH1lopiMAb55Mx8zdHes1jV2nQjZfZdVI9LsjkJ95n9AUXsp0rNh9HHH3pK31CSpZznZss5iN6w+nvRr+JsZEdunL274wvDj6IdxuRqumosJMIlQEnAwAnoSz5WtNAgkEQQYI5KNgtnVvmYBEENAl24E7l6P9pnQzqqhrUh/LfjA9U6t7sx+H2SvNbTQ+uKeE90acbVo6XaNup/w7WMAA6slxyxGJ/qXH2wy9x34jv0+CI+o4txJgGI0AJmPFTs1klrnOHZGE8XZecLpvyc0tukNYLURAidOa1bt08DiFT2BZQ6pBwIxHHEBdLbdnEsLgMWY93reWPcoZe6LYrWzNaVJCYUVpXIztTHR2ZIMI1PJJIePY6Yp0xSDjJk6SIBk0J0iiYinShKEDCAShOlCwRgEk6ULGJtRGBQaFYpMSMZF2w2e85rR6xA8THxXV9Kdsss1mfUN2cqbSfSfo3DGNTw1CyujNnF/rHejTBx/ERHkJPeFz32oPY91F7XEm65t2cA0EG8BpJPlyV/x4W9+Tm/JnXXg52nZq9ZprOBIcXXHEta29IvETAwnTdCB1V0wcxh4IDbO8sa5xIYCQxsnGcSQNBgMdYCs0WLsyOjlx7CsCsMaoU2KzTZ4+K5ZM60ixYLEajwxuuZ3DU/WpA1Xp1msop02sEAARw3R3CB3LL6HbA6tnWPHadl3HTljjqZ3Bb1qpajw+S0V5EnLwUHtM/uktaybFLmy5xaToN3FMq8WR5I6SjVjHuHxRi7BVKLsgNFKraYIEOM6gYeKYQFtCxtqscx4lrs943ETkQfrNeLdLeiTrPUIjsnFpGRG8e6NDhuJ9wag7Q2a2qwtcAcDBIa6C5paSA4EHAxBSNFIyo+aOoAdDhgc+B3q7Z6fU0ql7tU3RhrqMd3q+AyXUdK+hr6DjhLTJaRJBHD4g4jXQnG2c0OBo1MnCBxAxid+GCeOTwxZY/KOTdU3L0PYldr6LTfLhGF44g5QeIiFwu0NlPouMtN28Q12hGh8FudGrNfugExw38VbJTVkMdp0E2nYeqfA9E4t+Xd7oQAV19u2XeZdOMxB1BGRXKWqyupOLXZjXQjeOC5JI7YPwM0orE5ot6sPFRt7IsMhwxiRoRl4qDSpSRaPYRIpgU5HnkplRkydJYAkikkiYSSScBAwkydNCwRBPdTtaphqxhwIEoNs2r1bBdEvdN0HIAYlzuA+tUejQfVeKdJpe5xgBuJP1vQul+xTZP5byTUfcL+yW3WNEimJxMul59lu4quLHyeyOXJxWuyrZ9r1KzqLX1bgMNhouhoLpc4tntOO88BgBCubQ6NB9WXONxuJnUaN/dc1ZLM95DwIDXtBJ1cSLrAN8YxuBK9A6QWkMpcYA5kjD64Lrl8ao4tTs4+2ulwaPVHmf2gJUqSenR35q3SozkJJyAx8N6hOVnTCNIiynC7Dol0YLj11QQ1pw3zuHHefVHE9mx0S6EGoRUrdlgxG8+z/lkNJOLe/NNgaGthrWiA0DAAbkiVmlL0Z+A0gZAAQIGgAy3KzY6F7tEYD0ePFQoWa+fwjONeCvVXQMO5XhG9kJOtEH1sU6t2Swy2TqkrErK9CvCsipOayaL1cbVUhy8xykcQUFhESUWnVHcjRrM+3WYVGlr2gt3HfvB0PELz3pN0GLJfTxbnhm3mBl7Qw3gZr0y0v13qhaast4qcolIyo8iNBtZvU15DsLpGF7d3+R0U+juwqlmrVJh1IjsGe1IIiW74JEjDsrsdt7DY8E3QJz3c40PELEYXUyGuN4ZAnFw7/XHnzQUmlTC4pu12XajsOapbQ2b1rDdbLmgubkSOW/krhZI9yi9xAJDi0gEyMxCxjzOvXcCbwDcTgJwPI4hWbHaCcDjuI1WpU2H1t81L3WEktc0tAM45HCPDNU7HslzwOrgObg9jjkRuOg1x3ppOMlSBG4ytgbTayDAge/uV2vt99qfee1jLrQ1rKbbrAG6gbzmsnalquvLDTYHDAhzWv8HZjuKFs4w0nUFZ40oDxyt5KT0b1CkXm60STkApV7I9hh7HNPFpCzKVYkiDBJEQYMraqdHa9AC0VesuPADSHUy95dOj3F0ZYhp1xCgsd+Toc/opJSqjdoS5wdgc/HFXLFaKRDr94EeiAJHkZW/W7o37I1YpSVKy2slzmnTLC7hyVmrXDc0soOLphjNSVoKnAVVlcuaYIDpF2cRGN4k7xhhxO5CsVYlwF+ZMScBzRWJsDyJGkESxWSpVMgXWTF46+yPW93Fb9l2VSY2Xdt0TLshybl4ys/a23WsaRPa0x800MV9k8maujfsOx3Ci6nZTdquwLg+69073j0ROGEDFZO3vsutVMUzVrU3Pquh4F91xoElxc6L5wAiMcMYxQbB0iNGkypUDmXiWsvG6ZABJ5YjDiugNvddv1X5AGXHIaS46YroXxOeVSKFTY9KlcgAU6IJbeiBh2qjjq44knjyjltqW016l71Rg0cN54nDyC0to219pN1gIpzhOBedCfg3vzy1tj9BnOINTsDcRieTc/GORUpSvSKxio7ZzNg2Y+o4NaCSTAwJx3ADEngF6F0b6ENp9qsLzvu4EfmI/tHeTktrZ+zKdARTbBiCTBcRumMBwAA4LRaYEpVH2aU/QmU4B+sNFWbLnXR/wBDejXyTGcqw2iGYDM5n4KsY2RboUBogZDz3lCY284BKo9WdmU83eCuSbNFuAjckhOekmEOWo2kFWqdoasGhWKuU3qJWjebXDgjWcD6KxKdoVhttIWNRoWioIiVTqHeQoPrA81VdXxSsdErYARmuU2jZROPuXQVn4rM2lRBHwSjHO2gvaP5dQjcCJjkfgZHBPS6TAYVmaxI3czgeRupV6ZCovoStxQeTLVWhRqC9Se8DGG+jHwI71m9Gtm1qdoe5zXXHEEE9+B8vAIVWwQZbLTwJHuTM2haKeIcTxInzEOWtrpGpPyZvSaxXbZUDQTMEQ0u4aTOS0uidgo2ihUDmG+0mHU3FpMtLgIILd+milU2+Xn+YwOIwvNdDh4ifPRT2HtOjZnPLBUaKkXmkAtETF0tkjM707yJxqhVjalaZu7BslSlSLKf8M5hJJ6+zh1SMx/MB05A8Vk2zb7GB4v3ozawNkaeqwENxj0hmrFt6RNqUeqZUawcQ8TzMBVtnUbKKTqdQ0338XG+JLt4xBbGkIck9sqpTjqJzVOxOrONRsQTqco0y5Im0dm16NMVLrrhwvsvwObgMO9b9LZ9Jgik8YmTNQHhhjgre0KhdRu07R1boza8NB4GDkm5x5EuM6OT6N2U1q0SQIlzove8jj4LsWdHKJzvuPEgA9zQD5rO2JZ6Fmkmo2+cyajHHxke5ah6TUhk9p75/tlJOSlK0NCMoxpkf4JjGua1jWyCMMCeZzXG0dnVC57qYinTPaeT2W8LxzdwGPvW/tLatKqCL7xezLGQY3AvCoUmUQ0NFOo9oyFSqQPBmCMZpGcW2Gdbar6YuY7uKq2PZtR9S85p4FwN0Rrxjcr9Lab4u02ta0ZBgJAAyGOARW03vi+8+z/1ggpvwjOC/wBMb/SKV8GtUqViDIpz2NPVALgDAkCJW7/CutDg54gTIBg94bl3meSlsnZuGAaByHvzXQ2agcsPAFB2+2ZUukQ2Vs5rYIEHec/HTuXR0rNIzyVez0ABp4BXqIGRw7kKM2DbSSrEjDRXH0wBKVClPaIHDDzTKNiNkbNQuC8czpuUaj/EqVWpJVSvUV0qJNkT2jC2aYutAWbsyliXFXalRMhWM6okqzqiZEU4ijVVnr0klAuHp1cQrFOokksEIHlRhJJAIFwxVeqxOklGMu3WOQSsh9KEklkAg+nIQOrgJklgla0WVpzA56+KqO2XOTiOeKSSwCtWsLm6tPiFUqOjNJJNxRlJ2DvDcmLhuSSQocj1o3LTsWyqlT0bg5k/BqZJM0I2aTOjjh6Tx+UfE/JWqGxWDPtH8WPll5JJJA2y62zCIV2yWUeGaZJCzGvZmLTsLEySATbs9IBpMAqxSZOgCSSZChKJvEzEDclaKqSSrHokyo92Cp1DKSScU1qIutCFVekkiKVHPTpJLAP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80" name="Picture 8" descr="http://blogs.artinfo.com/secrethistoryofart/files/2011/03/serra-matterofti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4" y="989027"/>
            <a:ext cx="3967609" cy="258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news.stanford.edu/pr/2011/images/serra_relea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717031"/>
            <a:ext cx="3967608" cy="2975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farm8.staticflickr.com/7007/6795514713_2098a38b68_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24118"/>
            <a:ext cx="4176464" cy="556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566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31464" y="-99392"/>
            <a:ext cx="7772400" cy="1470025"/>
          </a:xfrm>
        </p:spPr>
        <p:txBody>
          <a:bodyPr>
            <a:normAutofit/>
          </a:bodyPr>
          <a:lstStyle/>
          <a:p>
            <a:r>
              <a:rPr lang="cs-CZ" sz="3200" dirty="0" smtClean="0"/>
              <a:t>Jan </a:t>
            </a:r>
            <a:r>
              <a:rPr lang="cs-CZ" sz="3200" dirty="0" err="1" smtClean="0"/>
              <a:t>Ambrůz</a:t>
            </a:r>
            <a:endParaRPr lang="cs-CZ" sz="3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544" y="3501008"/>
            <a:ext cx="4014194" cy="288032"/>
          </a:xfrm>
        </p:spPr>
        <p:txBody>
          <a:bodyPr>
            <a:noAutofit/>
          </a:bodyPr>
          <a:lstStyle/>
          <a:p>
            <a:r>
              <a:rPr lang="cs-CZ" sz="1200" dirty="0" smtClean="0"/>
              <a:t>Kříž, 1989 </a:t>
            </a:r>
            <a:endParaRPr lang="cs-CZ" sz="1200" dirty="0"/>
          </a:p>
        </p:txBody>
      </p:sp>
      <p:sp>
        <p:nvSpPr>
          <p:cNvPr id="12" name="Podnadpis 2"/>
          <p:cNvSpPr txBox="1">
            <a:spLocks/>
          </p:cNvSpPr>
          <p:nvPr/>
        </p:nvSpPr>
        <p:spPr>
          <a:xfrm>
            <a:off x="448759" y="6381328"/>
            <a:ext cx="4014194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dirty="0" smtClean="0"/>
              <a:t>Lávka, 1999 </a:t>
            </a:r>
            <a:endParaRPr lang="cs-CZ" sz="1200" dirty="0"/>
          </a:p>
        </p:txBody>
      </p:sp>
      <p:sp>
        <p:nvSpPr>
          <p:cNvPr id="14" name="Podnadpis 2"/>
          <p:cNvSpPr txBox="1">
            <a:spLocks/>
          </p:cNvSpPr>
          <p:nvPr/>
        </p:nvSpPr>
        <p:spPr>
          <a:xfrm>
            <a:off x="4439841" y="6381328"/>
            <a:ext cx="4014194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dirty="0" smtClean="0"/>
              <a:t>Hranoly, 1997</a:t>
            </a:r>
            <a:endParaRPr lang="cs-CZ" sz="1200" dirty="0"/>
          </a:p>
        </p:txBody>
      </p:sp>
      <p:pic>
        <p:nvPicPr>
          <p:cNvPr id="4098" name="Picture 2" descr="http://artlist.cz/updata_az/a/j/x/5.19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29" y="908720"/>
            <a:ext cx="3637439" cy="261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artlist.cz/updata_az/a/j/y/20.20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08720"/>
            <a:ext cx="3528392" cy="264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odnadpis 2"/>
          <p:cNvSpPr txBox="1">
            <a:spLocks/>
          </p:cNvSpPr>
          <p:nvPr/>
        </p:nvSpPr>
        <p:spPr>
          <a:xfrm>
            <a:off x="4283968" y="3509392"/>
            <a:ext cx="4014194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dirty="0" smtClean="0"/>
              <a:t>Mrak, 2009 </a:t>
            </a:r>
            <a:endParaRPr lang="cs-CZ" sz="1200" dirty="0"/>
          </a:p>
        </p:txBody>
      </p:sp>
      <p:pic>
        <p:nvPicPr>
          <p:cNvPr id="4102" name="Picture 6" descr="http://artlist.cz/updata_az/a/j/x/15.199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29" y="3797424"/>
            <a:ext cx="3653122" cy="263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artlist.cz/updata_az/a/j/x/12.199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195" y="3797423"/>
            <a:ext cx="3653123" cy="263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552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31464" y="-99392"/>
            <a:ext cx="7772400" cy="1470025"/>
          </a:xfrm>
        </p:spPr>
        <p:txBody>
          <a:bodyPr>
            <a:normAutofit/>
          </a:bodyPr>
          <a:lstStyle/>
          <a:p>
            <a:r>
              <a:rPr lang="cs-CZ" sz="3200" dirty="0" smtClean="0"/>
              <a:t>Magdaléna Jetelová</a:t>
            </a:r>
            <a:endParaRPr lang="cs-CZ" sz="3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544" y="3501008"/>
            <a:ext cx="4014194" cy="288032"/>
          </a:xfrm>
        </p:spPr>
        <p:txBody>
          <a:bodyPr>
            <a:noAutofit/>
          </a:bodyPr>
          <a:lstStyle/>
          <a:p>
            <a:r>
              <a:rPr lang="cs-CZ" sz="1200" dirty="0" smtClean="0"/>
              <a:t>Domestikace pyramidy, 1992, 1994 </a:t>
            </a:r>
            <a:endParaRPr lang="cs-CZ" sz="1200" dirty="0"/>
          </a:p>
        </p:txBody>
      </p:sp>
      <p:sp>
        <p:nvSpPr>
          <p:cNvPr id="12" name="Podnadpis 2"/>
          <p:cNvSpPr txBox="1">
            <a:spLocks/>
          </p:cNvSpPr>
          <p:nvPr/>
        </p:nvSpPr>
        <p:spPr>
          <a:xfrm>
            <a:off x="448759" y="6381328"/>
            <a:ext cx="4014194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dirty="0" smtClean="0"/>
              <a:t>Atlantický val, 1994, 1995</a:t>
            </a:r>
            <a:endParaRPr lang="cs-CZ" sz="1200" dirty="0"/>
          </a:p>
        </p:txBody>
      </p:sp>
      <p:sp>
        <p:nvSpPr>
          <p:cNvPr id="14" name="Podnadpis 2"/>
          <p:cNvSpPr txBox="1">
            <a:spLocks/>
          </p:cNvSpPr>
          <p:nvPr/>
        </p:nvSpPr>
        <p:spPr>
          <a:xfrm>
            <a:off x="4439841" y="5937337"/>
            <a:ext cx="4014194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dirty="0" smtClean="0"/>
              <a:t>Židle, 1981</a:t>
            </a:r>
            <a:endParaRPr lang="cs-CZ" sz="1200" dirty="0"/>
          </a:p>
        </p:txBody>
      </p:sp>
      <p:pic>
        <p:nvPicPr>
          <p:cNvPr id="3074" name="Picture 2" descr="http://artlist.cz/updata_az/a/d/s/jetelova_pyramidy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7914"/>
            <a:ext cx="366142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artlist.cz/updata_az/a/f/x/JETELOV%C3%81_%C5%BDIDLE.397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53" y="987914"/>
            <a:ext cx="3711770" cy="493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artlist.cz/updata_az/a/d/s/jetelova_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39" y="3828288"/>
            <a:ext cx="3909779" cy="256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63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31464" y="-99392"/>
            <a:ext cx="7772400" cy="1470025"/>
          </a:xfrm>
        </p:spPr>
        <p:txBody>
          <a:bodyPr>
            <a:normAutofit/>
          </a:bodyPr>
          <a:lstStyle/>
          <a:p>
            <a:r>
              <a:rPr lang="cs-CZ" sz="3200" dirty="0" smtClean="0"/>
              <a:t>Zorka Ságlová</a:t>
            </a:r>
            <a:endParaRPr lang="cs-CZ" sz="3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60" y="3717032"/>
            <a:ext cx="4014194" cy="288032"/>
          </a:xfrm>
        </p:spPr>
        <p:txBody>
          <a:bodyPr>
            <a:noAutofit/>
          </a:bodyPr>
          <a:lstStyle/>
          <a:p>
            <a:r>
              <a:rPr lang="cs-CZ" sz="1200" dirty="0" smtClean="0"/>
              <a:t>„Někde </a:t>
            </a:r>
            <a:r>
              <a:rPr lang="cs-CZ" sz="1200" dirty="0"/>
              <a:t>něco</a:t>
            </a:r>
            <a:r>
              <a:rPr lang="cs-CZ" sz="1200" dirty="0" smtClean="0"/>
              <a:t>“, 1969</a:t>
            </a:r>
            <a:endParaRPr lang="cs-CZ" sz="1200" dirty="0"/>
          </a:p>
        </p:txBody>
      </p:sp>
      <p:sp>
        <p:nvSpPr>
          <p:cNvPr id="12" name="Podnadpis 2"/>
          <p:cNvSpPr txBox="1">
            <a:spLocks/>
          </p:cNvSpPr>
          <p:nvPr/>
        </p:nvSpPr>
        <p:spPr>
          <a:xfrm>
            <a:off x="323528" y="6502923"/>
            <a:ext cx="4014194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dirty="0" smtClean="0"/>
              <a:t>Kladení plín u Sudoměře, 1970</a:t>
            </a:r>
            <a:endParaRPr lang="cs-CZ" sz="1200" dirty="0"/>
          </a:p>
        </p:txBody>
      </p:sp>
      <p:sp>
        <p:nvSpPr>
          <p:cNvPr id="14" name="Podnadpis 2"/>
          <p:cNvSpPr txBox="1">
            <a:spLocks/>
          </p:cNvSpPr>
          <p:nvPr/>
        </p:nvSpPr>
        <p:spPr>
          <a:xfrm>
            <a:off x="4433141" y="3717032"/>
            <a:ext cx="4014194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dirty="0" smtClean="0"/>
              <a:t>Házení </a:t>
            </a:r>
            <a:r>
              <a:rPr lang="cs-CZ" sz="1200" dirty="0"/>
              <a:t>míčů do </a:t>
            </a:r>
            <a:r>
              <a:rPr lang="cs-CZ" sz="1200" dirty="0" smtClean="0"/>
              <a:t>průhonického </a:t>
            </a:r>
            <a:r>
              <a:rPr lang="cs-CZ" sz="1200" dirty="0"/>
              <a:t>rybníka </a:t>
            </a:r>
            <a:r>
              <a:rPr lang="cs-CZ" sz="1200" dirty="0" err="1" smtClean="0"/>
              <a:t>Bořín</a:t>
            </a:r>
            <a:r>
              <a:rPr lang="cs-CZ" sz="1200" dirty="0" smtClean="0"/>
              <a:t>, 1969</a:t>
            </a:r>
            <a:endParaRPr lang="cs-CZ" sz="1200" dirty="0"/>
          </a:p>
        </p:txBody>
      </p:sp>
      <p:pic>
        <p:nvPicPr>
          <p:cNvPr id="4098" name="Picture 2" descr="http://www.galerievernon.com/obr--6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67" y="908720"/>
            <a:ext cx="2860615" cy="286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gvuo.cz/images/vystavy/2009/ohen_2_10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974" y="4042222"/>
            <a:ext cx="3527340" cy="252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moca.org/eote/images/artworks/saglova_napkin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28" y="4081150"/>
            <a:ext cx="3609887" cy="2444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artlist.cz/updata_az/a/a/t/Saglova_Zorka-06_hazeni_micu_do_pruhonickeho_rybnika_borin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908720"/>
            <a:ext cx="4458099" cy="286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odnadpis 2"/>
          <p:cNvSpPr txBox="1">
            <a:spLocks/>
          </p:cNvSpPr>
          <p:nvPr/>
        </p:nvSpPr>
        <p:spPr>
          <a:xfrm>
            <a:off x="4225547" y="6520228"/>
            <a:ext cx="4014194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dirty="0"/>
              <a:t>Pocta Gustavu </a:t>
            </a:r>
            <a:r>
              <a:rPr lang="cs-CZ" sz="1200" dirty="0" err="1" smtClean="0"/>
              <a:t>Obermanovi</a:t>
            </a:r>
            <a:r>
              <a:rPr lang="cs-CZ" sz="1200" dirty="0" smtClean="0"/>
              <a:t>, 1970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694512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31464" y="-99392"/>
            <a:ext cx="7772400" cy="1470025"/>
          </a:xfrm>
        </p:spPr>
        <p:txBody>
          <a:bodyPr>
            <a:normAutofit/>
          </a:bodyPr>
          <a:lstStyle/>
          <a:p>
            <a:r>
              <a:rPr lang="cs-CZ" sz="3200" dirty="0" smtClean="0"/>
              <a:t>Eva Kmentová</a:t>
            </a:r>
            <a:endParaRPr lang="cs-CZ" sz="3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544" y="3501008"/>
            <a:ext cx="4014194" cy="288032"/>
          </a:xfrm>
        </p:spPr>
        <p:txBody>
          <a:bodyPr>
            <a:noAutofit/>
          </a:bodyPr>
          <a:lstStyle/>
          <a:p>
            <a:r>
              <a:rPr lang="cs-CZ" sz="1200" dirty="0" smtClean="0"/>
              <a:t>Lidské vejce, 1968 </a:t>
            </a:r>
            <a:endParaRPr lang="cs-CZ" sz="1200" dirty="0"/>
          </a:p>
        </p:txBody>
      </p:sp>
      <p:sp>
        <p:nvSpPr>
          <p:cNvPr id="14" name="Podnadpis 2"/>
          <p:cNvSpPr txBox="1">
            <a:spLocks/>
          </p:cNvSpPr>
          <p:nvPr/>
        </p:nvSpPr>
        <p:spPr>
          <a:xfrm>
            <a:off x="4439841" y="5877272"/>
            <a:ext cx="4014194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dirty="0" smtClean="0"/>
              <a:t>Ruce, 1968</a:t>
            </a:r>
            <a:endParaRPr lang="cs-CZ" sz="1200" dirty="0"/>
          </a:p>
        </p:txBody>
      </p:sp>
      <p:pic>
        <p:nvPicPr>
          <p:cNvPr id="10242" name="Picture 2" descr="http://udu.ff.cuni.cz/soubory/galerie/01%20Cechy/Klimesova%20-%20ceske%20umeni%201940-1970/slides/Eva%20Kmentova,%20Lidske%20vejce,%20%2019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" y="892600"/>
            <a:ext cx="3152761" cy="261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Eva Kemntová, Ruce, 19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08186"/>
            <a:ext cx="3333750" cy="477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zebry.cz/cmelakasvet.cz/wp-content/obrazky/2007/l1-leden/vzz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469" y="3824967"/>
            <a:ext cx="3034772" cy="271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797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31464" y="-99392"/>
            <a:ext cx="7772400" cy="1470025"/>
          </a:xfrm>
        </p:spPr>
        <p:txBody>
          <a:bodyPr>
            <a:normAutofit/>
          </a:bodyPr>
          <a:lstStyle/>
          <a:p>
            <a:r>
              <a:rPr lang="cs-CZ" sz="3200" dirty="0" smtClean="0"/>
              <a:t>Michal Gabriel</a:t>
            </a:r>
            <a:endParaRPr lang="cs-CZ" sz="3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544" y="3501008"/>
            <a:ext cx="4014194" cy="288032"/>
          </a:xfrm>
        </p:spPr>
        <p:txBody>
          <a:bodyPr>
            <a:noAutofit/>
          </a:bodyPr>
          <a:lstStyle/>
          <a:p>
            <a:r>
              <a:rPr lang="cs-CZ" sz="1200" dirty="0" smtClean="0"/>
              <a:t>Tanečníci, 2004</a:t>
            </a:r>
            <a:endParaRPr lang="cs-CZ" sz="1200" dirty="0"/>
          </a:p>
        </p:txBody>
      </p:sp>
      <p:sp>
        <p:nvSpPr>
          <p:cNvPr id="12" name="Podnadpis 2"/>
          <p:cNvSpPr txBox="1">
            <a:spLocks/>
          </p:cNvSpPr>
          <p:nvPr/>
        </p:nvSpPr>
        <p:spPr>
          <a:xfrm>
            <a:off x="448759" y="6381328"/>
            <a:ext cx="4014194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dirty="0" smtClean="0"/>
              <a:t>Zvířata, 2005</a:t>
            </a:r>
            <a:endParaRPr lang="cs-CZ" sz="1200" dirty="0"/>
          </a:p>
        </p:txBody>
      </p:sp>
      <p:sp>
        <p:nvSpPr>
          <p:cNvPr id="14" name="Podnadpis 2"/>
          <p:cNvSpPr txBox="1">
            <a:spLocks/>
          </p:cNvSpPr>
          <p:nvPr/>
        </p:nvSpPr>
        <p:spPr>
          <a:xfrm>
            <a:off x="4572000" y="6237312"/>
            <a:ext cx="4014194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dirty="0" smtClean="0"/>
              <a:t>Na jedné noze, 2007</a:t>
            </a:r>
            <a:endParaRPr lang="cs-CZ" sz="1200" dirty="0"/>
          </a:p>
        </p:txBody>
      </p:sp>
      <p:pic>
        <p:nvPicPr>
          <p:cNvPr id="5122" name="Picture 2" descr="http://artlist.cz/updata_az/a/h/y/tanecnic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48" y="908720"/>
            <a:ext cx="3881600" cy="260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artlist.cz/updata_az/a/h/y/zvira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55" y="3797424"/>
            <a:ext cx="3856193" cy="258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artlist.cz/updata_az/a/h/y/ze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737" y="908720"/>
            <a:ext cx="3529298" cy="531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772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31464" y="-99392"/>
            <a:ext cx="7772400" cy="1470025"/>
          </a:xfrm>
        </p:spPr>
        <p:txBody>
          <a:bodyPr>
            <a:normAutofit/>
          </a:bodyPr>
          <a:lstStyle/>
          <a:p>
            <a:r>
              <a:rPr lang="cs-CZ" sz="3200" dirty="0" smtClean="0"/>
              <a:t>Lukáš </a:t>
            </a:r>
            <a:r>
              <a:rPr lang="cs-CZ" sz="3200" dirty="0" err="1" smtClean="0"/>
              <a:t>Rittstein</a:t>
            </a:r>
            <a:endParaRPr lang="cs-CZ" sz="3200" dirty="0"/>
          </a:p>
        </p:txBody>
      </p:sp>
      <p:sp>
        <p:nvSpPr>
          <p:cNvPr id="12" name="Podnadpis 2"/>
          <p:cNvSpPr txBox="1">
            <a:spLocks/>
          </p:cNvSpPr>
          <p:nvPr/>
        </p:nvSpPr>
        <p:spPr>
          <a:xfrm>
            <a:off x="448759" y="6453336"/>
            <a:ext cx="4014194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dirty="0" smtClean="0"/>
              <a:t>Sladké sny, 2006</a:t>
            </a:r>
            <a:endParaRPr lang="cs-CZ" sz="1200" dirty="0"/>
          </a:p>
        </p:txBody>
      </p:sp>
      <p:sp>
        <p:nvSpPr>
          <p:cNvPr id="14" name="Podnadpis 2"/>
          <p:cNvSpPr txBox="1">
            <a:spLocks/>
          </p:cNvSpPr>
          <p:nvPr/>
        </p:nvSpPr>
        <p:spPr>
          <a:xfrm>
            <a:off x="4572000" y="6405168"/>
            <a:ext cx="4014194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dirty="0" smtClean="0"/>
              <a:t>Úsvit, 2005</a:t>
            </a:r>
            <a:endParaRPr lang="cs-CZ" sz="1200" dirty="0"/>
          </a:p>
        </p:txBody>
      </p:sp>
      <p:pic>
        <p:nvPicPr>
          <p:cNvPr id="6146" name="Picture 2" descr="http://img825.imageshack.us/img825/9618/sousosiosviceniasilnab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09" y="881025"/>
            <a:ext cx="3982244" cy="264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spacium.cz/uploads/images/socharske_projekty/2007_1/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574" y="881025"/>
            <a:ext cx="3509045" cy="263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artlist.cz/updata_az/a/k/e/14%202006%20Sladke%20sn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3802208"/>
            <a:ext cx="3995409" cy="2663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152" name="Picture 8" descr="http://artlist.cz/updata_az/a/k/e/13%202005%20Usvi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790" y="3799113"/>
            <a:ext cx="3578106" cy="260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62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31464" y="-99392"/>
            <a:ext cx="7772400" cy="1470025"/>
          </a:xfrm>
        </p:spPr>
        <p:txBody>
          <a:bodyPr>
            <a:normAutofit/>
          </a:bodyPr>
          <a:lstStyle/>
          <a:p>
            <a:r>
              <a:rPr lang="cs-CZ" sz="3200" dirty="0" smtClean="0"/>
              <a:t>Čestmír Suška</a:t>
            </a:r>
            <a:endParaRPr lang="cs-CZ" sz="3200" dirty="0"/>
          </a:p>
        </p:txBody>
      </p:sp>
      <p:pic>
        <p:nvPicPr>
          <p:cNvPr id="7170" name="Picture 2" descr="http://i.lidovky.cz/12/042/lngal/BTT427a88_Susk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46" y="964205"/>
            <a:ext cx="3712753" cy="2929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176" name="Picture 8" descr="http://www.address.cz/data/www.sanquis.cz/files/38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46" y="4045723"/>
            <a:ext cx="3731253" cy="227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artlist.cz/updata_az/a/g/a/Nekonecne_ryby_1997_d_420c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285" y="964205"/>
            <a:ext cx="3525306" cy="536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363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31464" y="-99392"/>
            <a:ext cx="7772400" cy="1470025"/>
          </a:xfrm>
        </p:spPr>
        <p:txBody>
          <a:bodyPr>
            <a:normAutofit/>
          </a:bodyPr>
          <a:lstStyle/>
          <a:p>
            <a:r>
              <a:rPr lang="cs-CZ" sz="3200" dirty="0" smtClean="0"/>
              <a:t>David Černý</a:t>
            </a:r>
            <a:endParaRPr lang="cs-CZ" sz="3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544" y="3501008"/>
            <a:ext cx="4014194" cy="288032"/>
          </a:xfrm>
        </p:spPr>
        <p:txBody>
          <a:bodyPr>
            <a:noAutofit/>
          </a:bodyPr>
          <a:lstStyle/>
          <a:p>
            <a:r>
              <a:rPr lang="cs-CZ" sz="1200" dirty="0" smtClean="0"/>
              <a:t>Den zabíjení, 1992</a:t>
            </a:r>
            <a:endParaRPr lang="cs-CZ" sz="1200" dirty="0"/>
          </a:p>
        </p:txBody>
      </p:sp>
      <p:sp>
        <p:nvSpPr>
          <p:cNvPr id="12" name="Podnadpis 2"/>
          <p:cNvSpPr txBox="1">
            <a:spLocks/>
          </p:cNvSpPr>
          <p:nvPr/>
        </p:nvSpPr>
        <p:spPr>
          <a:xfrm>
            <a:off x="448759" y="6381328"/>
            <a:ext cx="4014194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dirty="0" err="1" smtClean="0"/>
              <a:t>Entropa</a:t>
            </a:r>
            <a:r>
              <a:rPr lang="cs-CZ" sz="1200" dirty="0" smtClean="0"/>
              <a:t>, 1994, 2009</a:t>
            </a:r>
            <a:endParaRPr lang="cs-CZ" sz="1200" dirty="0"/>
          </a:p>
        </p:txBody>
      </p:sp>
      <p:sp>
        <p:nvSpPr>
          <p:cNvPr id="14" name="Podnadpis 2"/>
          <p:cNvSpPr txBox="1">
            <a:spLocks/>
          </p:cNvSpPr>
          <p:nvPr/>
        </p:nvSpPr>
        <p:spPr>
          <a:xfrm>
            <a:off x="4734270" y="6381328"/>
            <a:ext cx="4014194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dirty="0" smtClean="0"/>
              <a:t>Růžový tank, 1991</a:t>
            </a:r>
            <a:endParaRPr lang="cs-CZ" sz="1200" dirty="0"/>
          </a:p>
        </p:txBody>
      </p:sp>
      <p:pic>
        <p:nvPicPr>
          <p:cNvPr id="13314" name="Picture 2" descr="http://artlist.cz/updata_az/a/a/r/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4" y="1032305"/>
            <a:ext cx="3512453" cy="532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artlist.cz/updata_az/a/a/s/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32305"/>
            <a:ext cx="3761131" cy="2513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www.davidcerny.cz/IMAGE/Entropa/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862" y="3884372"/>
            <a:ext cx="2808312" cy="249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69094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173</Words>
  <Application>Microsoft Office PowerPoint</Application>
  <PresentationFormat>Předvádění na obrazovce (4:3)</PresentationFormat>
  <Paragraphs>47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Motiv systému Office</vt:lpstr>
      <vt:lpstr>Ivan Kafka</vt:lpstr>
      <vt:lpstr>Jan Ambrůz</vt:lpstr>
      <vt:lpstr>Magdaléna Jetelová</vt:lpstr>
      <vt:lpstr>Zorka Ságlová</vt:lpstr>
      <vt:lpstr>Eva Kmentová</vt:lpstr>
      <vt:lpstr>Michal Gabriel</vt:lpstr>
      <vt:lpstr>Lukáš Rittstein</vt:lpstr>
      <vt:lpstr>Čestmír Suška</vt:lpstr>
      <vt:lpstr>David Černý</vt:lpstr>
      <vt:lpstr>Krištof Kintera</vt:lpstr>
      <vt:lpstr>Guerilla Knitting</vt:lpstr>
      <vt:lpstr>César Baldaccini</vt:lpstr>
      <vt:lpstr>Louise Bourgeois</vt:lpstr>
      <vt:lpstr>Claes Oldenburg</vt:lpstr>
      <vt:lpstr>Christo (Vladimirov Javacheff) </vt:lpstr>
      <vt:lpstr>Dan Flavin </vt:lpstr>
      <vt:lpstr>Richard Serra 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Guerilla Knitting</dc:title>
  <dc:creator>choco</dc:creator>
  <cp:lastModifiedBy>choco</cp:lastModifiedBy>
  <cp:revision>22</cp:revision>
  <dcterms:created xsi:type="dcterms:W3CDTF">2013-09-26T08:11:36Z</dcterms:created>
  <dcterms:modified xsi:type="dcterms:W3CDTF">2013-09-28T16:31:20Z</dcterms:modified>
</cp:coreProperties>
</file>