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00E2-CBD1-49DC-AE34-112A8FA75A82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7750-5B72-4C66-A59E-7A6FF13992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D8F9-4764-4BFC-97E0-0F55A31EA386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CF6D-C255-48BB-AFF8-2346BFEB06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86E2-D2BA-44C5-BCBB-CDD3E42ED028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FB71-4FFD-4B92-9997-0ED49DE779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F6E3-56CD-45DF-ADF1-DB0541427ECA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E1B2-1ABB-4C2C-8321-5A31623EC6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54F1-1F91-4141-A578-397CDD15A165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E29E-14FF-4C81-8BA8-C5987D93BB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9AD9-CCD8-438C-AB19-76F2C0C663D6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0118-BAEB-470E-A6FD-0029CFBFD9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5CD0-A370-4749-A561-8B2CD73E04AA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BBE4-E330-46D4-8746-A2319D57F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714D-DB09-4490-B29A-53DB9B0A0CD1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3641-ED8E-4A5E-8142-02D019CD05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3C9D-9396-4D7A-A558-7EBE025596AF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3693-10CA-493D-B1A7-C00763D205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31F3-6BA1-40C9-AE35-83C47E73724E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292B-6801-4429-9C2B-7F81C5102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1A97-8161-4399-9C8E-937E95E4BD43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9DCE-736A-43DE-997C-89316413C9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2087B7-6600-4A40-8E60-4393241192E8}" type="datetimeFigureOut">
              <a:rPr lang="cs-CZ"/>
              <a:pPr>
                <a:defRPr/>
              </a:pPr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E1C8E7-C94A-4E1A-9B21-E83BF2796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Vánoce z prací studentů</a:t>
            </a:r>
            <a:br>
              <a:rPr lang="cs-CZ" smtClean="0">
                <a:solidFill>
                  <a:srgbClr val="FF0000"/>
                </a:solidFill>
              </a:rPr>
            </a:br>
            <a:r>
              <a:rPr lang="cs-CZ" smtClean="0">
                <a:solidFill>
                  <a:srgbClr val="FF0000"/>
                </a:solidFill>
              </a:rPr>
              <a:t> i profesionálů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70C0"/>
                </a:solidFill>
              </a:rPr>
              <a:t>KEJBALY</a:t>
            </a:r>
            <a:r>
              <a:rPr lang="cs-CZ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cs-CZ" smtClean="0">
                <a:solidFill>
                  <a:srgbClr val="0070C0"/>
                </a:solidFill>
              </a:rPr>
              <a:t>Ing. Helena Jedličková Ph.D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2531" name="Picture 2" descr="C:\Users\Jedlickova\Plocha-stary PC\HELENA\ZÁBAVA\výuka\aranžování\f248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3555" name="Picture 2" descr="C:\Users\Jedlickova\Plocha-stary PC\HELENA\ZÁBAVA\výuka\aranžování\f2485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4579" name="Picture 2" descr="C:\Users\Jedlickova\Plocha-stary PC\HELENA\ZÁBAVA\výuka\aranžování\f2485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71294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4" name="Picture 3" descr="C:\Users\Jedlickova\Plocha-stary PC\HELENA\ZÁBAVA\výuka\aranžování\f2485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3914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6627" name="Picture 2" descr="C:\Users\Jedlickova\Plocha-stary PC\HELENA\ZÁBAVA\výuka\aranžování\f2486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1" name="Picture 2" descr="C:\Users\Jedlickova\Plocha-stary PC\HELENA\ZÁBAVA\výuka\aranžování\f2485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840537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8675" name="Picture 2" descr="C:\Users\Jedlickova\Plocha-stary PC\HELENA\ZÁBAVA\výuka\aranžování\f2486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0725" name="Picture 4" descr="C:\Users\Jedlickova\Plocha-stary PC\HELENA\ZÁBAVA\výuka\aranžování\f2487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1747" name="Picture 2" descr="C:\Users\Jedlickova\Plocha-stary PC\HELENA\ZÁBAVA\výuka\aranžování\f2487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135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1" name="Picture 5" descr="C:\Users\Jedlickova\Plocha-stary PC\HELENA\ZÁBAVA\výuka\aranžování\f2487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81000"/>
            <a:ext cx="72009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433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07375" cy="5865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3795" name="Picture 3" descr="C:\Users\Jedlickova\Plocha-stary PC\HELENA\ZÁBAVA\výuka\aranžování\f2488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930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22" name="Picture 5" descr="C:\Users\Jedlickova\Plocha-stary PC\HELENA\ZÁBAVA\výuka\aranžování\hviez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1549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5843" name="Picture 2" descr="C:\Users\Jedlickova\Plocha-stary PC\HELENA\ZÁBAVA\výuka\aranžování\kosik_cerve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0645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6867" name="Picture 2" descr="C:\Users\Jedlickova\Plocha-stary PC\HELENA\ZÁBAVA\výuka\aranžování\kosik_oranzo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762000"/>
            <a:ext cx="3543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Users\Jedlickova\Plocha-stary PC\HELENA\ZÁBAVA\výuka\aranžování\kuram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82804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7891" name="Picture 2" descr="C:\Users\Jedlickova\Plocha-stary PC\HELENA\ZÁBAVA\výuka\aranžování\kurav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135938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8915" name="Picture 2" descr="C:\Users\Jedlickova\Plocha-stary PC\HELENA\ZÁBAVA\výuka\aranžování\kvetiná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4168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9938" name="Picture 3" descr="C:\Users\Jedlickova\Plocha-stary PC\HELENA\ZÁBAVA\výuka\aranžování\misa_ze_sisek.jp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28040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0963" name="Picture 2" descr="C:\Users\Jedlickova\Plocha-stary PC\HELENA\ZÁBAVA\výuka\aranžování\miska_ze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74882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1987" name="Picture 2" descr="C:\Users\Jedlickova\Plocha-stary PC\HELENA\ZÁBAVA\výuka\aranžování\PA314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2009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3011" name="Picture 2" descr="C:\Users\Jedlickova\Plocha-stary PC\HELENA\ZÁBAVA\výuka\aranžování\srd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7200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5363" name="Picture 3" descr="C:\Users\Jedlickova\Plocha-stary PC\HELENA\ZÁBAVA\výuka\aranžování\f2478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4035" name="Picture 2" descr="C:\Users\Jedlickova\Plocha-stary PC\HELENA\ZÁBAVA\výuka\aranžování\svícen na st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71294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5059" name="Picture 2" descr="C:\Users\Jedlickova\Plocha-stary PC\HELENA\ZÁBAVA\výuka\aranžování\svicen_z_ku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56126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6083" name="Picture 2" descr="C:\Users\Jedlickova\Plocha-stary PC\HELENA\ZÁBAVA\výuka\aranžování\svicen_zele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5532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8131" name="Picture 2" descr="C:\Users\Jedlickova\Plocha-stary PC\HELENA\ZÁBAVA\výuka\aranžování\Vazby 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20713"/>
            <a:ext cx="69119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9155" name="Picture 2" descr="C:\Users\Jedlickova\Plocha-stary PC\HELENA\ZÁBAVA\výuka\aranžování\veneccervenyprirod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9075"/>
            <a:ext cx="7620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ph idx="1"/>
          </p:nvPr>
        </p:nvGraphicFramePr>
        <p:xfrm>
          <a:off x="1619250" y="260350"/>
          <a:ext cx="6048375" cy="5865813"/>
        </p:xfrm>
        <a:graphic>
          <a:graphicData uri="http://schemas.openxmlformats.org/presentationml/2006/ole">
            <p:oleObj spid="_x0000_s50180" name="Fotografie" r:id="rId3" imgW="7314286" imgH="73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92" name="Picture 2" descr="C:\Users\Jedlickova\Plocha-stary PC\HELENA\ZÁBAVA\výuka\aranžování\f2479490.jpg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07375" cy="5865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7411" name="Picture 2" descr="C:\Users\Jedlickova\Plocha-stary PC\HELENA\ZÁBAVA\výuka\aranžování\f2480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2804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8435" name="Picture 2" descr="C:\Users\Jedlickova\Plocha-stary PC\HELENA\ZÁBAVA\výuka\aranžování\f2480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280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9459" name="Picture 2" descr="C:\Users\Jedlickova\Plocha-stary PC\HELENA\ZÁBAVA\výuka\aranžování\f248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Jedlickova\Plocha-stary PC\HELENA\ZÁBAVA\výuka\aranžování\f2482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0484" name="Picture 3" descr="C:\Users\Jedlickova\Plocha-stary PC\HELENA\ZÁBAVA\výuka\aranžování\f2483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1507" name="Picture 2" descr="C:\Users\Jedlickova\Plocha-stary PC\HELENA\ZÁBAVA\výuka\aranžování\f2484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</Words>
  <Application>Microsoft Office PowerPoint</Application>
  <PresentationFormat>Předvádění na obrazovce (4:3)</PresentationFormat>
  <Paragraphs>3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Motiv systému Office</vt:lpstr>
      <vt:lpstr>Fotografie ve formátu MS Photo Editor 3.0</vt:lpstr>
      <vt:lpstr>Vánoce z prací studentů  i profesionálů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Vánoce z prací studentů  i profesionálů</dc:title>
  <dc:creator>Jedlickova</dc:creator>
  <cp:lastModifiedBy>Vlastník</cp:lastModifiedBy>
  <cp:revision>5</cp:revision>
  <dcterms:created xsi:type="dcterms:W3CDTF">2012-11-27T13:43:46Z</dcterms:created>
  <dcterms:modified xsi:type="dcterms:W3CDTF">2014-02-09T15:21:17Z</dcterms:modified>
</cp:coreProperties>
</file>