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56CD77-B906-4D9E-AC08-8DA83519728F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E9F6160-742B-430E-A32E-567B5132CF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INDOEVROPSKÉ JAZYKY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8027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Současné</a:t>
            </a:r>
          </a:p>
          <a:p>
            <a:pPr algn="l"/>
            <a:r>
              <a:rPr lang="cs-CZ" sz="3600" dirty="0" smtClean="0"/>
              <a:t>Staré</a:t>
            </a:r>
          </a:p>
          <a:p>
            <a:pPr algn="l"/>
            <a:r>
              <a:rPr lang="cs-CZ" sz="3600" dirty="0" smtClean="0"/>
              <a:t>Vývoj slovanských jazyků</a:t>
            </a:r>
            <a:endParaRPr lang="cs-CZ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Současné</a:t>
            </a:r>
            <a:r>
              <a:rPr lang="cs-CZ" b="1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indické – hindština</a:t>
            </a:r>
          </a:p>
          <a:p>
            <a:pPr lvl="0"/>
            <a:r>
              <a:rPr lang="cs-CZ" dirty="0" smtClean="0"/>
              <a:t>íránské – perština, </a:t>
            </a:r>
            <a:r>
              <a:rPr lang="cs-CZ" dirty="0" err="1" smtClean="0"/>
              <a:t>paštu</a:t>
            </a:r>
            <a:r>
              <a:rPr lang="cs-CZ" dirty="0" smtClean="0"/>
              <a:t>, kurdština</a:t>
            </a:r>
          </a:p>
          <a:p>
            <a:pPr lvl="0"/>
            <a:r>
              <a:rPr lang="cs-CZ" dirty="0" smtClean="0"/>
              <a:t>slovanské - … </a:t>
            </a:r>
            <a:r>
              <a:rPr lang="cs-CZ" dirty="0" err="1" smtClean="0"/>
              <a:t>blr</a:t>
            </a:r>
            <a:r>
              <a:rPr lang="cs-CZ" dirty="0" smtClean="0"/>
              <a:t>., </a:t>
            </a:r>
            <a:r>
              <a:rPr lang="cs-CZ" dirty="0" err="1" smtClean="0"/>
              <a:t>hluž</a:t>
            </a:r>
            <a:r>
              <a:rPr lang="cs-CZ" dirty="0" smtClean="0"/>
              <a:t>., dluž.</a:t>
            </a:r>
          </a:p>
          <a:p>
            <a:pPr lvl="0"/>
            <a:r>
              <a:rPr lang="cs-CZ" dirty="0" smtClean="0"/>
              <a:t>germánské</a:t>
            </a:r>
          </a:p>
          <a:p>
            <a:pPr lvl="0"/>
            <a:r>
              <a:rPr lang="cs-CZ" dirty="0" smtClean="0"/>
              <a:t>románské</a:t>
            </a:r>
          </a:p>
          <a:p>
            <a:pPr lvl="0"/>
            <a:r>
              <a:rPr lang="cs-CZ" dirty="0" smtClean="0"/>
              <a:t>arménský</a:t>
            </a:r>
          </a:p>
          <a:p>
            <a:pPr lvl="0"/>
            <a:r>
              <a:rPr lang="cs-CZ" dirty="0" smtClean="0"/>
              <a:t>řecký</a:t>
            </a:r>
          </a:p>
          <a:p>
            <a:pPr lvl="0"/>
            <a:r>
              <a:rPr lang="cs-CZ" dirty="0" smtClean="0"/>
              <a:t>albánský</a:t>
            </a:r>
          </a:p>
          <a:p>
            <a:pPr lvl="0"/>
            <a:r>
              <a:rPr lang="cs-CZ" dirty="0" smtClean="0"/>
              <a:t>baltské</a:t>
            </a:r>
          </a:p>
          <a:p>
            <a:pPr lvl="0"/>
            <a:r>
              <a:rPr lang="cs-CZ" dirty="0" smtClean="0"/>
              <a:t>keltské – </a:t>
            </a:r>
            <a:r>
              <a:rPr lang="cs-CZ" dirty="0" err="1" smtClean="0"/>
              <a:t>velšština</a:t>
            </a:r>
            <a:r>
              <a:rPr lang="cs-CZ" dirty="0" smtClean="0"/>
              <a:t>,…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Staré:</a:t>
            </a:r>
            <a:endParaRPr lang="cs-CZ" dirty="0" smtClean="0"/>
          </a:p>
          <a:p>
            <a:pPr lvl="0"/>
            <a:r>
              <a:rPr lang="cs-CZ" dirty="0" smtClean="0"/>
              <a:t>indoíránské jazyky: 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	</a:t>
            </a:r>
            <a:r>
              <a:rPr lang="cs-CZ" dirty="0" smtClean="0"/>
              <a:t>	staroindický </a:t>
            </a:r>
            <a:r>
              <a:rPr lang="cs-CZ" dirty="0" smtClean="0"/>
              <a:t>(</a:t>
            </a:r>
            <a:r>
              <a:rPr lang="cs-CZ" dirty="0" err="1" smtClean="0"/>
              <a:t>védština</a:t>
            </a:r>
            <a:r>
              <a:rPr lang="cs-CZ" dirty="0" smtClean="0"/>
              <a:t>, sanskrt)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středoindické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prákrty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staroíránské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avesta</a:t>
            </a:r>
            <a:r>
              <a:rPr lang="cs-CZ" dirty="0" smtClean="0"/>
              <a:t>, staroperština)</a:t>
            </a:r>
          </a:p>
          <a:p>
            <a:r>
              <a:rPr lang="cs-CZ" dirty="0" smtClean="0"/>
              <a:t>řečtina (</a:t>
            </a:r>
            <a:r>
              <a:rPr lang="cs-CZ" dirty="0" err="1" smtClean="0"/>
              <a:t>mykénština</a:t>
            </a:r>
            <a:r>
              <a:rPr lang="cs-CZ" dirty="0" smtClean="0"/>
              <a:t>, homérský jazyk, dórské, aiolské, </a:t>
            </a:r>
            <a:r>
              <a:rPr lang="cs-CZ" dirty="0" err="1" smtClean="0"/>
              <a:t>arkadokyperské</a:t>
            </a:r>
            <a:r>
              <a:rPr lang="cs-CZ" dirty="0" smtClean="0"/>
              <a:t>, iónské nářečí, </a:t>
            </a:r>
            <a:r>
              <a:rPr lang="cs-CZ" dirty="0" err="1" smtClean="0"/>
              <a:t>attičtina</a:t>
            </a:r>
            <a:r>
              <a:rPr lang="cs-CZ" dirty="0" smtClean="0"/>
              <a:t>)</a:t>
            </a:r>
          </a:p>
          <a:p>
            <a:r>
              <a:rPr lang="cs-CZ" dirty="0" smtClean="0"/>
              <a:t>jazyky </a:t>
            </a:r>
            <a:r>
              <a:rPr lang="cs-CZ" dirty="0" smtClean="0"/>
              <a:t>staré Itálie (</a:t>
            </a:r>
            <a:r>
              <a:rPr lang="cs-CZ" dirty="0" err="1" smtClean="0"/>
              <a:t>venetština</a:t>
            </a:r>
            <a:r>
              <a:rPr lang="cs-CZ" dirty="0" smtClean="0"/>
              <a:t>, </a:t>
            </a:r>
            <a:r>
              <a:rPr lang="cs-CZ" dirty="0" err="1" smtClean="0"/>
              <a:t>messapština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oskoumberské</a:t>
            </a:r>
            <a:r>
              <a:rPr lang="cs-CZ" dirty="0" smtClean="0"/>
              <a:t> jazyky, </a:t>
            </a:r>
            <a:r>
              <a:rPr lang="cs-CZ" dirty="0" err="1" smtClean="0"/>
              <a:t>sikulština</a:t>
            </a:r>
            <a:r>
              <a:rPr lang="cs-CZ" dirty="0" smtClean="0"/>
              <a:t>, latina – a z ní </a:t>
            </a:r>
            <a:r>
              <a:rPr lang="cs-CZ" dirty="0" smtClean="0"/>
              <a:t>provensálština, </a:t>
            </a:r>
            <a:r>
              <a:rPr lang="cs-CZ" dirty="0" err="1" smtClean="0"/>
              <a:t>sardština</a:t>
            </a:r>
            <a:r>
              <a:rPr lang="cs-CZ" dirty="0" smtClean="0"/>
              <a:t> </a:t>
            </a:r>
            <a:r>
              <a:rPr lang="cs-CZ" dirty="0" smtClean="0"/>
              <a:t>a další románské </a:t>
            </a:r>
            <a:r>
              <a:rPr lang="cs-CZ" dirty="0" smtClean="0"/>
              <a:t>jazyky)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Vývoj slovanských jazyků:</a:t>
            </a:r>
            <a:endParaRPr lang="cs-CZ" dirty="0" smtClean="0"/>
          </a:p>
          <a:p>
            <a:r>
              <a:rPr lang="cs-CZ" dirty="0" smtClean="0"/>
              <a:t>baltoslovanská jazyková jednota – od zač. 2. tis. do zač. 1. tis. př. K. </a:t>
            </a:r>
          </a:p>
          <a:p>
            <a:r>
              <a:rPr lang="cs-CZ" dirty="0" smtClean="0"/>
              <a:t>praslovanská jazyková jednota, </a:t>
            </a:r>
            <a:r>
              <a:rPr lang="cs-CZ" dirty="0" err="1" smtClean="0"/>
              <a:t>protoslovanský</a:t>
            </a:r>
            <a:r>
              <a:rPr lang="cs-CZ" dirty="0" smtClean="0"/>
              <a:t> jazyk – rozpad od 2. </a:t>
            </a:r>
            <a:r>
              <a:rPr lang="cs-CZ" dirty="0" err="1" smtClean="0"/>
              <a:t>pol</a:t>
            </a:r>
            <a:r>
              <a:rPr lang="cs-CZ" dirty="0" smtClean="0"/>
              <a:t>. 1. tis. př. K.</a:t>
            </a:r>
          </a:p>
          <a:p>
            <a:r>
              <a:rPr lang="cs-CZ" dirty="0" smtClean="0"/>
              <a:t>praslovanský jazyk – od 5. stol. př. K.</a:t>
            </a:r>
          </a:p>
          <a:p>
            <a:pPr>
              <a:buNone/>
            </a:pPr>
            <a:r>
              <a:rPr lang="cs-CZ" dirty="0" smtClean="0"/>
              <a:t>		starší </a:t>
            </a:r>
            <a:r>
              <a:rPr lang="cs-CZ" dirty="0" err="1" smtClean="0"/>
              <a:t>obd</a:t>
            </a:r>
            <a:r>
              <a:rPr lang="cs-CZ" dirty="0" smtClean="0"/>
              <a:t>. – do 4.-5. </a:t>
            </a:r>
            <a:r>
              <a:rPr lang="cs-CZ" dirty="0" smtClean="0"/>
              <a:t>stol.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mladší </a:t>
            </a:r>
            <a:r>
              <a:rPr lang="cs-CZ" dirty="0" err="1" smtClean="0"/>
              <a:t>obd</a:t>
            </a:r>
            <a:r>
              <a:rPr lang="cs-CZ" dirty="0" smtClean="0"/>
              <a:t>. – od 4.-5. </a:t>
            </a:r>
            <a:r>
              <a:rPr lang="cs-CZ" dirty="0" smtClean="0"/>
              <a:t>stol. </a:t>
            </a:r>
            <a:r>
              <a:rPr lang="cs-CZ" dirty="0" smtClean="0"/>
              <a:t>do 8. </a:t>
            </a:r>
            <a:r>
              <a:rPr lang="cs-CZ" dirty="0" smtClean="0"/>
              <a:t>stol.</a:t>
            </a:r>
            <a:endParaRPr lang="cs-CZ" dirty="0" smtClean="0"/>
          </a:p>
          <a:p>
            <a:r>
              <a:rPr lang="cs-CZ" dirty="0" smtClean="0"/>
              <a:t>jednotlivé slovanské jazyky: jižní, východní, západní </a:t>
            </a:r>
            <a:r>
              <a:rPr lang="cs-CZ" dirty="0" smtClean="0"/>
              <a:t>větev – od 9.-10. stol.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Důležité pojmy</a:t>
            </a:r>
            <a:r>
              <a:rPr lang="cs-CZ" b="1" dirty="0" smtClean="0"/>
              <a:t>: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praslovanština</a:t>
            </a:r>
          </a:p>
          <a:p>
            <a:r>
              <a:rPr lang="cs-CZ" dirty="0" smtClean="0"/>
              <a:t>staroslověnština</a:t>
            </a:r>
          </a:p>
          <a:p>
            <a:r>
              <a:rPr lang="cs-CZ" dirty="0" smtClean="0"/>
              <a:t>církevní slovanština (starší, mladší)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</TotalTime>
  <Words>114</Words>
  <Application>Microsoft Office PowerPoint</Application>
  <PresentationFormat>Předvádění na obrazovce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Aspekt</vt:lpstr>
      <vt:lpstr>INDOEVROPSKÉ JAZYKY </vt:lpstr>
      <vt:lpstr>Snímek 2</vt:lpstr>
      <vt:lpstr>Snímek 3</vt:lpstr>
      <vt:lpstr>Snímek 4</vt:lpstr>
      <vt:lpstr>Snímek 5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INDOEVROPSKÉ JAZYKY </dc:title>
  <dc:creator>borovska</dc:creator>
  <cp:lastModifiedBy>borovska</cp:lastModifiedBy>
  <cp:revision>2</cp:revision>
  <dcterms:created xsi:type="dcterms:W3CDTF">2013-10-03T09:43:21Z</dcterms:created>
  <dcterms:modified xsi:type="dcterms:W3CDTF">2013-10-03T09:57:39Z</dcterms:modified>
</cp:coreProperties>
</file>