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9A9E07-D51D-49A3-9E34-32A14C5A981F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06BCC1-E317-4E7D-9C33-E341B4403D8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Aix</a:t>
            </a:r>
            <a:r>
              <a:rPr lang="cs-CZ" b="1" dirty="0" smtClean="0"/>
              <a:t>-en-Provence</a:t>
            </a:r>
            <a:endParaRPr lang="fr-FR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4000" b="1" dirty="0" smtClean="0"/>
              <a:t>LEÇON 13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419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://www.avignon-et-provence.com/aix-en-provence/atelier-cezanne/img/carte-aix-en-proven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15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05425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de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Cézanne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avignon-et-provence.com/paul-cezanne/img/atelier-lauves-fa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57181"/>
            <a:ext cx="457462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elier des Lauves Aix en Provence - Ambiance intérie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55" y="1757181"/>
            <a:ext cx="4593514" cy="30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Montagne Sainte Victoire vue des Lau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90" y="4725144"/>
            <a:ext cx="38100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atue Cézanne - Atelier des Lauves - Aix en Prov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81517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33" y="4653136"/>
            <a:ext cx="3308157" cy="22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www.photos-de-villes.com/photos/images/provence-alpes-cote-d-azur/bouches-du-rhone/aix-en-provence/2e6b9bc446fa0118d08cce780fff4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8964488" cy="52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http://www.detectimmobilier.com/images/carbone_mar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0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://i.telegraph.co.uk/multimedia/archive/01843/aix-en-provence_184349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" y="404664"/>
            <a:ext cx="9131357" cy="57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www.avignon-et-provence.com/tourisme/aix-en-provence/img/aix-en-provence-n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842472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rché d'Aix en Prov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96" y="-5680"/>
            <a:ext cx="3088004" cy="4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lissons d'Aix en Prov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58" y="4725144"/>
            <a:ext cx="32914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avignon-et-provence.com/navigation/portail/heberg-tourisme/aix-en-provence/aix-en-prov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81375"/>
            <a:ext cx="6096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ix-en-Provence : Ruelle bordée de maisons et boutiques, platanes en arrière-pl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56" y="80963"/>
            <a:ext cx="2480440" cy="33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</TotalTime>
  <Words>6</Words>
  <Application>Microsoft Office PowerPoint</Application>
  <PresentationFormat>Předvádění na obrazovce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Tvrdý obal</vt:lpstr>
      <vt:lpstr>Aix-en-Provence</vt:lpstr>
      <vt:lpstr>Prezentace aplikace PowerPoint</vt:lpstr>
      <vt:lpstr>Atelier de Cézanne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Aix-en-Provence</dc:title>
  <dc:creator>Novotná</dc:creator>
  <cp:lastModifiedBy>Novotná</cp:lastModifiedBy>
  <cp:revision>2</cp:revision>
  <dcterms:created xsi:type="dcterms:W3CDTF">2014-09-21T15:55:11Z</dcterms:created>
  <dcterms:modified xsi:type="dcterms:W3CDTF">2014-09-21T16:07:29Z</dcterms:modified>
</cp:coreProperties>
</file>