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130809-FE91-48BB-AB38-0D2A27F45AC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EFDAC2-8B76-4E48-8C45-1F4D2CE5716F}" type="slidenum">
              <a:rPr lang="fr-FR" smtClean="0"/>
              <a:t>‹#›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0809-FE91-48BB-AB38-0D2A27F45AC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AC2-8B76-4E48-8C45-1F4D2CE5716F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0809-FE91-48BB-AB38-0D2A27F45AC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AC2-8B76-4E48-8C45-1F4D2CE5716F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0809-FE91-48BB-AB38-0D2A27F45AC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AC2-8B76-4E48-8C45-1F4D2CE5716F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0809-FE91-48BB-AB38-0D2A27F45AC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AC2-8B76-4E48-8C45-1F4D2CE5716F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0809-FE91-48BB-AB38-0D2A27F45AC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AC2-8B76-4E48-8C45-1F4D2CE5716F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0809-FE91-48BB-AB38-0D2A27F45AC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AC2-8B76-4E48-8C45-1F4D2CE5716F}" type="slidenum">
              <a:rPr lang="fr-FR" smtClean="0"/>
              <a:t>‹#›</a:t>
            </a:fld>
            <a:endParaRPr lang="fr-F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0809-FE91-48BB-AB38-0D2A27F45AC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AC2-8B76-4E48-8C45-1F4D2CE5716F}" type="slidenum">
              <a:rPr lang="fr-FR" smtClean="0"/>
              <a:t>‹#›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0809-FE91-48BB-AB38-0D2A27F45AC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AC2-8B76-4E48-8C45-1F4D2CE5716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0809-FE91-48BB-AB38-0D2A27F45AC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AC2-8B76-4E48-8C45-1F4D2CE5716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0809-FE91-48BB-AB38-0D2A27F45AC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AC2-8B76-4E48-8C45-1F4D2CE5716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3130809-FE91-48BB-AB38-0D2A27F45AC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6EFDAC2-8B76-4E48-8C45-1F4D2CE5716F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olarfle.com/exercice/exofutinter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fr.syvum.com/cgi/online/serve.cgi/grammaire/conjugaison/modes_temps_verbaux/conjugaison_verbe_predire.t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petitemimine.centerblog.net/rub-gifs-bye-bye.html?ii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podcastfrancaisfacile.com/podcast/2007/12/linterrogatio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4392488" cy="3240360"/>
          </a:xfrm>
        </p:spPr>
        <p:txBody>
          <a:bodyPr/>
          <a:lstStyle/>
          <a:p>
            <a:r>
              <a:rPr lang="cs-CZ" b="1" dirty="0" smtClean="0"/>
              <a:t>COD</a:t>
            </a:r>
            <a:br>
              <a:rPr lang="cs-CZ" b="1" dirty="0" smtClean="0"/>
            </a:br>
            <a:r>
              <a:rPr lang="cs-CZ" b="1" dirty="0" err="1" smtClean="0"/>
              <a:t>Complément</a:t>
            </a:r>
            <a:r>
              <a:rPr lang="cs-CZ" b="1" dirty="0" smtClean="0"/>
              <a:t> d</a:t>
            </a:r>
            <a:r>
              <a:rPr lang="fr-FR" b="1" dirty="0" smtClean="0"/>
              <a:t>’objet direct</a:t>
            </a:r>
            <a:endParaRPr lang="fr-FR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4392488" cy="1752600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Leçon </a:t>
            </a:r>
            <a:r>
              <a:rPr lang="fr-FR" sz="5400" b="1" dirty="0" smtClean="0"/>
              <a:t>1</a:t>
            </a:r>
            <a:r>
              <a:rPr lang="cs-CZ" sz="5400" b="1" dirty="0" smtClean="0"/>
              <a:t>3</a:t>
            </a:r>
            <a:endParaRPr lang="fr-FR" sz="5400" b="1" dirty="0"/>
          </a:p>
        </p:txBody>
      </p:sp>
      <p:pic>
        <p:nvPicPr>
          <p:cNvPr id="12290" name="Picture 2" descr="http://a.imdoc.fr/1/famille/gifs-bonjour/photo/8994702899/763400770a/gifs-bonjour-default-im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77" y="980728"/>
            <a:ext cx="41529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 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manger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nous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manger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manger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manger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</a:t>
            </a:r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il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manger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manger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</a:t>
            </a:r>
            <a:endParaRPr lang="fr-F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www.polarfle.com/exercice/exofutinter.htm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 simple</a:t>
            </a:r>
            <a:endParaRPr lang="fr-F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67" y="2276872"/>
            <a:ext cx="18954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aupieddelatour.midiblogs.com/media/02/01/68880403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02" y="4487229"/>
            <a:ext cx="3086942" cy="23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692697"/>
            <a:ext cx="7617169" cy="5433466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courir 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→	je courrai</a:t>
            </a:r>
          </a:p>
          <a:p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prendr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je prendrai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venir 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je viendrai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 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je ferai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ecevoir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je recevrai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voir 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je verrai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devoir 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je devrai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ouloir 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je voudrai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 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je saurai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alloir 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il faudra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valoir 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il vaudra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leuvoir 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il pleuvra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9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Verbes à conjugaison similaire : </a:t>
            </a:r>
            <a: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redire, contredire, dédire, interdire, médire, prédire</a:t>
            </a:r>
            <a:b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les verbes : contredire, dédire, interdire, médire et  </a:t>
            </a:r>
            <a: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prédire</a:t>
            </a:r>
            <a: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respectivement prennent les formes suivantes pour le deuxième personne pluriel (vous) - contredisez, dédisez, interdisez, médisez et prédisez. </a:t>
            </a:r>
            <a:b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2248347"/>
            <a:ext cx="8856985" cy="4421013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DIS			NOUS DISONS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DIS			VOUS DITES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DIT			ILS DISENT</a:t>
            </a:r>
          </a:p>
          <a:p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’ai dit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viens de dire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vais dire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suis en train de dire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dirai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400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0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8" name="Picture 4" descr="au revoir">
            <a:hlinkClick r:id="rId2" tooltip="Agrandir l'image de petitemimine.centerblog.ne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480234" cy="557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1" y="188640"/>
            <a:ext cx="8640960" cy="6552727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cherche Robert.  → Je LE cherche: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J’achète le livre. → Je L’achète.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apportons les livres. → Nous LES apportons.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rencontrer vos étudiants. → Vous LES rencontrer.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connais Monique. → Je LA connais.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Monique connaît mon frère et moi. → Monique NOUS connaît.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attends tes amis. → Tu LES attends.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connaissons cette ville. → Nous LA connaissons.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écrit la lettre. → Il L’écrit.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écrite les lettres → Il LES écrit.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mange son déjeuner. → Il LE mange.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amis visitent ces villes. → Mes amis LES visitent.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suis son exposé. → Je LE suis.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9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904655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		ME		cherche.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		TE		quitte ?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		LE 		lave.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		LA 		connais.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		NOUS 	écoute.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		VOUS 	attends.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		LES		aime.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		L’		aime.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		NOUS	écoute.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		VOUS 	aime.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		LES		accompagne.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053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074" name="Picture 2" descr="http://idata.over-blog.com/0/20/28/80/fleurs/fleur-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6"/>
            <a:ext cx="193903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Nehledá vás.</a:t>
            </a:r>
            <a:endParaRPr lang="fr-FR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NE vous cherche PAS.</a:t>
            </a:r>
            <a:endParaRPr lang="cs-CZ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vás nevidí.</a:t>
            </a:r>
            <a:endParaRPr lang="fr-FR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NE nous voit PAS.</a:t>
            </a:r>
            <a:endParaRPr lang="cs-CZ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Moji rodiče mě nedoprovázejí.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parents NE m’accompagnent PAS.</a:t>
            </a:r>
            <a:endParaRPr lang="cs-CZ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Nekupuji je.</a:t>
            </a:r>
            <a:endParaRPr lang="fr-FR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NE les achète PAS.</a:t>
            </a:r>
          </a:p>
          <a:p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NEGATION</a:t>
            </a:r>
            <a:endParaRPr lang="fr-F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data.over-blog.com/0/20/28/80/fleurs/fleur-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9955"/>
            <a:ext cx="280831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9" y="1916833"/>
            <a:ext cx="8496943" cy="4608512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Budeme poslouchat písničky. Budeme je poslouchat.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allons écouter les chansons. Nous allons </a:t>
            </a:r>
            <a:r>
              <a:rPr 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écouter.</a:t>
            </a:r>
            <a:endParaRPr lang="cs-CZ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Doprovodí svou kamarádku. Doprovodí ji.</a:t>
            </a:r>
            <a:endParaRPr lang="fr-FR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va accompagner sa copine. Il va </a:t>
            </a:r>
            <a:r>
              <a:rPr 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l’accompagner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Nenapíše jim dopis. Nenapíše jim ho.</a:t>
            </a:r>
            <a:endParaRPr lang="fr-FR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na va pas leur écrire la lettre. Il ne va pas la leur écrire.</a:t>
            </a:r>
            <a:endParaRPr lang="cs-CZ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Nekoupíme jim bonbóny, koupíme jim knihu.</a:t>
            </a:r>
            <a:r>
              <a:rPr lang="fr-F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Nekoupíme jim je, koupíme jim knihu.</a:t>
            </a:r>
            <a:endParaRPr lang="fr-FR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n’allons pas leur acheter les bonbons, nous allons leur acheter le livre.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n’allons pas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leur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acheter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cs-CZ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 PROCHE</a:t>
            </a:r>
            <a:endParaRPr lang="fr-F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data.over-blog.com/0/20/28/80/fleurs/fleur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674"/>
            <a:ext cx="1441887" cy="12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data.over-blog.com/0/20/28/80/fleurs/fleur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97486"/>
            <a:ext cx="1405686" cy="12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5" y="2248347"/>
            <a:ext cx="8712968" cy="4349005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viens de préparer le dîner.</a:t>
            </a:r>
          </a:p>
          <a:p>
            <a:r>
              <a:rPr lang="fr-F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viens de le préparer.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sommes en train de prendre l’avion.</a:t>
            </a:r>
          </a:p>
          <a:p>
            <a:r>
              <a:rPr lang="fr-F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sommes en train de le prendre.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achètent les vins de bonne qualité.</a:t>
            </a:r>
          </a:p>
          <a:p>
            <a:r>
              <a:rPr lang="fr-F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les achètent.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veux prendre les photos.</a:t>
            </a:r>
          </a:p>
          <a:p>
            <a:r>
              <a:rPr lang="fr-F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veux les prendre.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pouvez inviter vos amis.</a:t>
            </a:r>
          </a:p>
          <a:p>
            <a:r>
              <a:rPr lang="fr-F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pouvez les inviter.</a:t>
            </a:r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Autres temps :</a:t>
            </a:r>
            <a:endParaRPr lang="fr-F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idata.over-blog.com/0/20/28/80/fleurs/natu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32" y="3140968"/>
            <a:ext cx="192981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3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m’attend. → Attends-MOI !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te laves. → Lave-TOI !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nous accompagne. → Accompagne-NOUS !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les écoutez. → Ecoutez-LES !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les apportes. → Apporte-LES !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les attendons. → Attendons-LES!</a:t>
            </a:r>
          </a:p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vous réveillez. → Réveillez-VOUS!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Impératif :</a:t>
            </a:r>
            <a:endParaRPr lang="fr-F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7108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7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49302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Avez-vous acheté les livres ?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➠ Oui, je les ai achetés.</a:t>
            </a:r>
          </a:p>
          <a:p>
            <a:r>
              <a:rPr lang="fr-FR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A-t-il</a:t>
            </a:r>
            <a:r>
              <a:rPr lang="fr-F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écouté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cette femme.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➠Oui, il l'a écoutée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Ont-ils fait cette demande ? (non)</a:t>
            </a:r>
          </a:p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➠</a:t>
            </a:r>
            <a:r>
              <a:rPr lang="fr-F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Non, ils ne l'ont pas faite.</a:t>
            </a:r>
          </a:p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A-t-elle mis la table ? (non)</a:t>
            </a:r>
          </a:p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➠</a:t>
            </a:r>
            <a:r>
              <a:rPr lang="fr-F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Non, elle ne l'a pas mise.</a:t>
            </a:r>
          </a:p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Avez-vous appris la nouvelle ?(oui)</a:t>
            </a:r>
          </a:p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➠ </a:t>
            </a:r>
            <a:r>
              <a:rPr lang="fr-F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Oui, je l'ai apprise.</a:t>
            </a:r>
          </a:p>
          <a:p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Passé composé et COD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sonnette.s.o.pic.centerblog.net/19f056b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As-tu compris la leçon ?(oui)</a:t>
            </a:r>
          </a:p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➠ </a:t>
            </a:r>
            <a:r>
              <a:rPr lang="fr-F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Oui, je l'ai comprise.</a:t>
            </a:r>
          </a:p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Et Damien ? </a:t>
            </a:r>
            <a:r>
              <a:rPr lang="fr-FR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A-t-il</a:t>
            </a:r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compris la leçon ? (non)</a:t>
            </a:r>
          </a:p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➠</a:t>
            </a:r>
            <a:r>
              <a:rPr lang="fr-F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Non, il ne l'a pas comprise.</a:t>
            </a:r>
          </a:p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Avez-vous acheté ce dictionnaire ? (non)</a:t>
            </a:r>
          </a:p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➠</a:t>
            </a:r>
            <a:r>
              <a:rPr lang="fr-F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Non, je ne l'ai pas acheté</a:t>
            </a:r>
            <a:r>
              <a:rPr lang="fr-FR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http://ageheureux.a.g.pic.centerblog.net/gif-dictionnair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1936736" cy="21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82</TotalTime>
  <Words>552</Words>
  <Application>Microsoft Office PowerPoint</Application>
  <PresentationFormat>Předvádění na obrazovce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Tvrdý obal</vt:lpstr>
      <vt:lpstr>COD Complément d’objet direct</vt:lpstr>
      <vt:lpstr>Prezentace aplikace PowerPoint</vt:lpstr>
      <vt:lpstr>Prezentace aplikace PowerPoint</vt:lpstr>
      <vt:lpstr>NEGATION</vt:lpstr>
      <vt:lpstr>FUTUR PROCHE</vt:lpstr>
      <vt:lpstr>Autres temps :</vt:lpstr>
      <vt:lpstr>Impératif :</vt:lpstr>
      <vt:lpstr>Passé composé et COD</vt:lpstr>
      <vt:lpstr>Prezentace aplikace PowerPoint</vt:lpstr>
      <vt:lpstr>Futur simple</vt:lpstr>
      <vt:lpstr>Prezentace aplikace PowerPoint</vt:lpstr>
      <vt:lpstr>DIRE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Novotná</dc:creator>
  <cp:lastModifiedBy>Novotná</cp:lastModifiedBy>
  <cp:revision>10</cp:revision>
  <dcterms:created xsi:type="dcterms:W3CDTF">2014-09-21T14:23:30Z</dcterms:created>
  <dcterms:modified xsi:type="dcterms:W3CDTF">2014-09-21T15:47:25Z</dcterms:modified>
</cp:coreProperties>
</file>