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0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32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23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685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46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512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17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52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301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4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28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49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1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93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9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2626-1A27-4258-9775-B019C023B3A3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F1106B-8A2C-4109-A03C-820E788FE9D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39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459" t="8333" r="26978" b="54688"/>
          <a:stretch/>
        </p:blipFill>
        <p:spPr>
          <a:xfrm>
            <a:off x="927100" y="1429977"/>
            <a:ext cx="10109200" cy="52873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94100" y="3683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b="1" dirty="0" smtClean="0"/>
              <a:t>Präsentation</a:t>
            </a:r>
            <a:endParaRPr lang="de-AT" sz="4400" b="1" dirty="0"/>
          </a:p>
        </p:txBody>
      </p:sp>
    </p:spTree>
    <p:extLst>
      <p:ext uri="{BB962C8B-B14F-4D97-AF65-F5344CB8AC3E}">
        <p14:creationId xmlns:p14="http://schemas.microsoft.com/office/powerpoint/2010/main" val="238646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665224"/>
            <a:ext cx="4213578" cy="30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Die „gute“ Präsentation</a:t>
            </a:r>
            <a:endParaRPr lang="de-AT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de-AT" dirty="0" smtClean="0"/>
              <a:t>Notieren Sie mindestens drei Aspekte (pro Aspekt eine Karte)</a:t>
            </a:r>
          </a:p>
          <a:p>
            <a:pPr>
              <a:lnSpc>
                <a:spcPct val="250000"/>
              </a:lnSpc>
            </a:pPr>
            <a:r>
              <a:rPr lang="de-AT" dirty="0" smtClean="0"/>
              <a:t>Was sollte man tun, was vermeiden?</a:t>
            </a:r>
          </a:p>
          <a:p>
            <a:pPr>
              <a:lnSpc>
                <a:spcPct val="250000"/>
              </a:lnSpc>
            </a:pPr>
            <a:r>
              <a:rPr lang="de-AT" dirty="0" smtClean="0"/>
              <a:t>Ordnen Sie Ihre Karten nach positiven und negativen Aspekten.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475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8" t="51441" r="26651" b="18788"/>
          <a:stretch/>
        </p:blipFill>
        <p:spPr>
          <a:xfrm>
            <a:off x="-319989" y="2590800"/>
            <a:ext cx="9246091" cy="4013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9464" t="34766" r="26458" b="48958"/>
          <a:stretch/>
        </p:blipFill>
        <p:spPr>
          <a:xfrm>
            <a:off x="7594600" y="1690688"/>
            <a:ext cx="4597400" cy="24862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9479" t="42968" r="51459" b="50912"/>
          <a:stretch/>
        </p:blipFill>
        <p:spPr>
          <a:xfrm>
            <a:off x="723900" y="404626"/>
            <a:ext cx="7656734" cy="12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Der erste Eindruck ist wichtig</a:t>
            </a:r>
            <a:endParaRPr lang="de-AT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74" t="42977" r="23148" b="26086"/>
          <a:stretch/>
        </p:blipFill>
        <p:spPr>
          <a:xfrm>
            <a:off x="693225" y="2146300"/>
            <a:ext cx="10620553" cy="40206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44600" y="1536700"/>
            <a:ext cx="95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Vergleichen Sie die folgenden Redemanuskripte und entscheiden Sie, welche Einleitung besser ist. 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5061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89" t="26925" r="25482" b="46516"/>
          <a:stretch/>
        </p:blipFill>
        <p:spPr>
          <a:xfrm>
            <a:off x="1706114" y="1765300"/>
            <a:ext cx="11225276" cy="424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2014">
            <a:off x="289815" y="507750"/>
            <a:ext cx="1591628" cy="15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/>
          <a:srcRect l="18098" t="17186" r="31319" b="54408"/>
          <a:stretch/>
        </p:blipFill>
        <p:spPr>
          <a:xfrm>
            <a:off x="622301" y="1651000"/>
            <a:ext cx="10482298" cy="47089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84400" y="6858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b="1" dirty="0" err="1" smtClean="0"/>
              <a:t>Powerpoint</a:t>
            </a:r>
            <a:r>
              <a:rPr lang="de-AT" sz="4400" b="1" dirty="0" smtClean="0"/>
              <a:t> - Folien</a:t>
            </a:r>
            <a:endParaRPr lang="de-AT" sz="4400" b="1" dirty="0"/>
          </a:p>
        </p:txBody>
      </p:sp>
    </p:spTree>
    <p:extLst>
      <p:ext uri="{BB962C8B-B14F-4D97-AF65-F5344CB8AC3E}">
        <p14:creationId xmlns:p14="http://schemas.microsoft.com/office/powerpoint/2010/main" val="118916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/>
          <a:srcRect l="18097" t="45042" r="24082" b="14412"/>
          <a:stretch/>
        </p:blipFill>
        <p:spPr>
          <a:xfrm>
            <a:off x="1880984" y="596900"/>
            <a:ext cx="10526916" cy="59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427" t="8661" r="24934" b="36221"/>
          <a:stretch/>
        </p:blipFill>
        <p:spPr>
          <a:xfrm>
            <a:off x="2641600" y="77171"/>
            <a:ext cx="8597900" cy="65776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7985263">
            <a:off x="-895349" y="1663700"/>
            <a:ext cx="591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b="1" dirty="0" smtClean="0"/>
              <a:t>Körpersprache</a:t>
            </a:r>
            <a:endParaRPr lang="de-AT" sz="4400" b="1" dirty="0"/>
          </a:p>
        </p:txBody>
      </p:sp>
    </p:spTree>
    <p:extLst>
      <p:ext uri="{BB962C8B-B14F-4D97-AF65-F5344CB8AC3E}">
        <p14:creationId xmlns:p14="http://schemas.microsoft.com/office/powerpoint/2010/main" val="298047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270" t="36979" r="25626" b="25260"/>
          <a:stretch/>
        </p:blipFill>
        <p:spPr>
          <a:xfrm>
            <a:off x="329105" y="48111"/>
            <a:ext cx="11862895" cy="65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0513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58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Prezentace aplikace PowerPoint</vt:lpstr>
      <vt:lpstr>Die „gute“ Präsentation</vt:lpstr>
      <vt:lpstr>Prezentace aplikace PowerPoint</vt:lpstr>
      <vt:lpstr>Der erste Eindruck ist wichtig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Stocker</dc:creator>
  <cp:lastModifiedBy>Martina Stocker</cp:lastModifiedBy>
  <cp:revision>6</cp:revision>
  <dcterms:created xsi:type="dcterms:W3CDTF">2014-11-11T14:59:53Z</dcterms:created>
  <dcterms:modified xsi:type="dcterms:W3CDTF">2014-11-11T15:25:23Z</dcterms:modified>
</cp:coreProperties>
</file>