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B6F2-0544-43C4-9BCB-0204CCA2C0A2}" type="datetimeFigureOut">
              <a:rPr lang="cs-CZ" smtClean="0"/>
              <a:t>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8E65-8C89-4AE5-A87F-3CA611C466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B6F2-0544-43C4-9BCB-0204CCA2C0A2}" type="datetimeFigureOut">
              <a:rPr lang="cs-CZ" smtClean="0"/>
              <a:t>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8E65-8C89-4AE5-A87F-3CA611C466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B6F2-0544-43C4-9BCB-0204CCA2C0A2}" type="datetimeFigureOut">
              <a:rPr lang="cs-CZ" smtClean="0"/>
              <a:t>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8E65-8C89-4AE5-A87F-3CA611C466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B6F2-0544-43C4-9BCB-0204CCA2C0A2}" type="datetimeFigureOut">
              <a:rPr lang="cs-CZ" smtClean="0"/>
              <a:t>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8E65-8C89-4AE5-A87F-3CA611C466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B6F2-0544-43C4-9BCB-0204CCA2C0A2}" type="datetimeFigureOut">
              <a:rPr lang="cs-CZ" smtClean="0"/>
              <a:t>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8E65-8C89-4AE5-A87F-3CA611C466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B6F2-0544-43C4-9BCB-0204CCA2C0A2}" type="datetimeFigureOut">
              <a:rPr lang="cs-CZ" smtClean="0"/>
              <a:t>9.10.2012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8E65-8C89-4AE5-A87F-3CA611C466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B6F2-0544-43C4-9BCB-0204CCA2C0A2}" type="datetimeFigureOut">
              <a:rPr lang="cs-CZ" smtClean="0"/>
              <a:t>9.10.2012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8E65-8C89-4AE5-A87F-3CA611C466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B6F2-0544-43C4-9BCB-0204CCA2C0A2}" type="datetimeFigureOut">
              <a:rPr lang="cs-CZ" smtClean="0"/>
              <a:t>9.10.2012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8E65-8C89-4AE5-A87F-3CA611C466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B6F2-0544-43C4-9BCB-0204CCA2C0A2}" type="datetimeFigureOut">
              <a:rPr lang="cs-CZ" smtClean="0"/>
              <a:t>9.10.2012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8E65-8C89-4AE5-A87F-3CA611C466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B6F2-0544-43C4-9BCB-0204CCA2C0A2}" type="datetimeFigureOut">
              <a:rPr lang="cs-CZ" smtClean="0"/>
              <a:t>9.10.2012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8E65-8C89-4AE5-A87F-3CA611C466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B6F2-0544-43C4-9BCB-0204CCA2C0A2}" type="datetimeFigureOut">
              <a:rPr lang="cs-CZ" smtClean="0"/>
              <a:t>9.10.2012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8E65-8C89-4AE5-A87F-3CA611C466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CB6F2-0544-43C4-9BCB-0204CCA2C0A2}" type="datetimeFigureOut">
              <a:rPr lang="cs-CZ" smtClean="0"/>
              <a:t>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A8E65-8C89-4AE5-A87F-3CA611C466A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Listina základních práv a svobod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10800000" flipV="1">
            <a:off x="467544" y="260648"/>
            <a:ext cx="8219256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332656"/>
            <a:ext cx="8301608" cy="626469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Hlava první</a:t>
            </a:r>
          </a:p>
          <a:p>
            <a:r>
              <a:rPr lang="cs-CZ" dirty="0" smtClean="0"/>
              <a:t>Obecná ustanovení</a:t>
            </a:r>
          </a:p>
          <a:p>
            <a:pPr>
              <a:buNone/>
            </a:pPr>
            <a:r>
              <a:rPr lang="cs-CZ" dirty="0" smtClean="0"/>
              <a:t>Hlava druhá</a:t>
            </a:r>
          </a:p>
          <a:p>
            <a:r>
              <a:rPr lang="cs-CZ" dirty="0" smtClean="0"/>
              <a:t>Oddíl první – Základní lidská práva a svobody</a:t>
            </a:r>
          </a:p>
          <a:p>
            <a:r>
              <a:rPr lang="cs-CZ" dirty="0" smtClean="0"/>
              <a:t>Oddíl druhý – Politická práva</a:t>
            </a:r>
          </a:p>
          <a:p>
            <a:pPr>
              <a:buNone/>
            </a:pPr>
            <a:r>
              <a:rPr lang="cs-CZ" dirty="0" smtClean="0"/>
              <a:t>Hlava třetí</a:t>
            </a:r>
          </a:p>
          <a:p>
            <a:r>
              <a:rPr lang="cs-CZ" dirty="0" smtClean="0"/>
              <a:t>Práva národnostních a etnických menšin </a:t>
            </a:r>
            <a:endParaRPr lang="cs-CZ" dirty="0"/>
          </a:p>
          <a:p>
            <a:pPr>
              <a:buNone/>
            </a:pPr>
            <a:r>
              <a:rPr lang="cs-CZ" dirty="0" smtClean="0"/>
              <a:t>Hlava čtvrtá</a:t>
            </a:r>
          </a:p>
          <a:p>
            <a:r>
              <a:rPr lang="cs-CZ" dirty="0" smtClean="0"/>
              <a:t>Hospodářská, sociální a kulturní práva</a:t>
            </a:r>
          </a:p>
          <a:p>
            <a:pPr>
              <a:buNone/>
            </a:pPr>
            <a:r>
              <a:rPr lang="cs-CZ" dirty="0" smtClean="0"/>
              <a:t>Hlava pátá</a:t>
            </a:r>
          </a:p>
          <a:p>
            <a:r>
              <a:rPr lang="cs-CZ" dirty="0" smtClean="0"/>
              <a:t>Právo na soudní a jinou ochranu</a:t>
            </a:r>
          </a:p>
          <a:p>
            <a:pPr>
              <a:buNone/>
            </a:pPr>
            <a:r>
              <a:rPr lang="cs-CZ" dirty="0" smtClean="0"/>
              <a:t>Hlava šestá</a:t>
            </a:r>
          </a:p>
          <a:p>
            <a:r>
              <a:rPr lang="cs-CZ" dirty="0" smtClean="0"/>
              <a:t>Ustanovení společná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51</Words>
  <Application>Microsoft Office PowerPoint</Application>
  <PresentationFormat>Předvádění na obrazovce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Listina základních práv a svobod</vt:lpstr>
      <vt:lpstr>Snímek 2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Listina základních práv a svobod</dc:title>
  <dc:creator>Javorova Barbora</dc:creator>
  <cp:lastModifiedBy>Javorova Barbora</cp:lastModifiedBy>
  <cp:revision>1</cp:revision>
  <dcterms:created xsi:type="dcterms:W3CDTF">2012-10-09T13:19:59Z</dcterms:created>
  <dcterms:modified xsi:type="dcterms:W3CDTF">2012-10-09T13:25:23Z</dcterms:modified>
</cp:coreProperties>
</file>