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8" r:id="rId3"/>
    <p:sldId id="257" r:id="rId4"/>
    <p:sldId id="259" r:id="rId5"/>
    <p:sldId id="260" r:id="rId6"/>
    <p:sldId id="267" r:id="rId7"/>
    <p:sldId id="268" r:id="rId8"/>
    <p:sldId id="261" r:id="rId9"/>
    <p:sldId id="262" r:id="rId10"/>
    <p:sldId id="263" r:id="rId11"/>
    <p:sldId id="264" r:id="rId12"/>
    <p:sldId id="265" r:id="rId13"/>
    <p:sldId id="266" r:id="rId14"/>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31. 3. 2014</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27716702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B503942-EA37-4B50-9400-3D9502CD50B4}" type="datetimeFigureOut">
              <a:rPr lang="cs-CZ" smtClean="0"/>
              <a:pPr/>
              <a:t>31. 3. 2014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03942-EA37-4B50-9400-3D9502CD50B4}" type="datetimeFigureOut">
              <a:rPr lang="cs-CZ" smtClean="0"/>
              <a:pPr/>
              <a:t>31. 3. 2014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err="1" smtClean="0"/>
              <a:t>Katerina</a:t>
            </a:r>
            <a:r>
              <a:rPr lang="cs-CZ" dirty="0" smtClean="0"/>
              <a:t> </a:t>
            </a:r>
            <a:r>
              <a:rPr lang="cs-CZ" dirty="0" err="1" smtClean="0"/>
              <a:t>Lojdova</a:t>
            </a:r>
            <a:endParaRPr lang="cs-CZ" dirty="0" smtClean="0"/>
          </a:p>
          <a:p>
            <a:r>
              <a:rPr lang="cs-CZ" dirty="0" err="1" smtClean="0"/>
              <a:t>lojdova</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systém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a:p>
            <a:pPr>
              <a:buNone/>
            </a:pPr>
            <a:r>
              <a:rPr lang="cs-CZ" sz="2800" dirty="0" err="1" smtClean="0">
                <a:solidFill>
                  <a:srgbClr val="FF0000"/>
                </a:solidFill>
              </a:rPr>
              <a:t>Presentation</a:t>
            </a:r>
            <a:r>
              <a:rPr lang="cs-CZ" sz="2800" dirty="0" smtClean="0">
                <a:solidFill>
                  <a:srgbClr val="FF0000"/>
                </a:solidFill>
              </a:rPr>
              <a:t> </a:t>
            </a:r>
            <a:r>
              <a:rPr lang="cs-CZ" sz="2800" dirty="0" err="1" smtClean="0">
                <a:solidFill>
                  <a:srgbClr val="FF0000"/>
                </a:solidFill>
              </a:rPr>
              <a:t>date</a:t>
            </a:r>
            <a:r>
              <a:rPr lang="cs-CZ" sz="2800" dirty="0" smtClean="0">
                <a:solidFill>
                  <a:srgbClr val="FF0000"/>
                </a:solidFill>
              </a:rPr>
              <a:t>: </a:t>
            </a:r>
            <a:r>
              <a:rPr lang="pl-PL" sz="2800" dirty="0" smtClean="0">
                <a:solidFill>
                  <a:srgbClr val="FF0000"/>
                </a:solidFill>
              </a:rPr>
              <a:t>14.4.2014 </a:t>
            </a:r>
          </a:p>
          <a:p>
            <a:pPr>
              <a:buNone/>
            </a:pPr>
            <a:r>
              <a:rPr lang="cs-CZ" sz="2800" dirty="0" err="1" smtClean="0">
                <a:solidFill>
                  <a:srgbClr val="FF0000"/>
                </a:solidFill>
              </a:rPr>
              <a:t>Presentation</a:t>
            </a:r>
            <a:r>
              <a:rPr lang="cs-CZ" sz="2800" dirty="0" smtClean="0">
                <a:solidFill>
                  <a:srgbClr val="FF0000"/>
                </a:solidFill>
              </a:rPr>
              <a:t> </a:t>
            </a:r>
            <a:r>
              <a:rPr lang="cs-CZ" sz="2800" dirty="0" err="1" smtClean="0">
                <a:solidFill>
                  <a:srgbClr val="FF0000"/>
                </a:solidFill>
              </a:rPr>
              <a:t>time</a:t>
            </a:r>
            <a:r>
              <a:rPr lang="cs-CZ" sz="2800" dirty="0" smtClean="0">
                <a:solidFill>
                  <a:srgbClr val="FF0000"/>
                </a:solidFill>
              </a:rPr>
              <a:t>: </a:t>
            </a:r>
            <a:r>
              <a:rPr lang="pl-PL" sz="2800" dirty="0" smtClean="0">
                <a:solidFill>
                  <a:srgbClr val="FF0000"/>
                </a:solidFill>
              </a:rPr>
              <a:t>13:55 - 15:35, </a:t>
            </a:r>
            <a:r>
              <a:rPr lang="pl-PL" sz="2800" b="1" dirty="0" smtClean="0">
                <a:solidFill>
                  <a:srgbClr val="FF0000"/>
                </a:solidFill>
              </a:rPr>
              <a:t>room10</a:t>
            </a:r>
            <a:endParaRPr lang="cs-CZ" sz="28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idx="1"/>
          </p:nvPr>
        </p:nvSpPr>
        <p:spPr>
          <a:xfrm>
            <a:off x="457200" y="1340768"/>
            <a:ext cx="8229600" cy="4785395"/>
          </a:xfrm>
        </p:spPr>
        <p:txBody>
          <a:bodyPr/>
          <a:lstStyle/>
          <a:p>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712968" cy="48131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idx="1"/>
          </p:nvPr>
        </p:nvSpPr>
        <p:spPr/>
        <p:txBody>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smtClean="0"/>
              <a:t>Velvet </a:t>
            </a:r>
            <a:r>
              <a:rPr lang="cs-CZ" dirty="0" err="1" smtClean="0"/>
              <a:t>revolution</a:t>
            </a:r>
            <a:endParaRPr lang="cs-CZ" dirty="0" smtClean="0"/>
          </a:p>
          <a:p>
            <a:r>
              <a:rPr lang="cs-CZ" dirty="0" err="1" smtClean="0"/>
              <a:t>Educational</a:t>
            </a:r>
            <a:r>
              <a:rPr lang="cs-CZ" dirty="0" smtClean="0"/>
              <a:t> </a:t>
            </a:r>
            <a:r>
              <a:rPr lang="cs-CZ" dirty="0" err="1" smtClean="0"/>
              <a:t>reform</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idx="1"/>
          </p:nvPr>
        </p:nvSpPr>
        <p:spPr/>
        <p:txBody>
          <a:bodyPr/>
          <a:lstStyle/>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idx="1"/>
          </p:nvPr>
        </p:nvSpPr>
        <p:spPr/>
        <p:txBody>
          <a:bodyPr>
            <a:noAutofit/>
          </a:bodyPr>
          <a:lstStyle/>
          <a:p>
            <a:r>
              <a:rPr lang="en-GB" sz="2000" dirty="0"/>
              <a:t>Create preconditions for pupils to acquire basic learning strategies and motivate them to life-long </a:t>
            </a:r>
            <a:r>
              <a:rPr lang="en-GB" sz="2000" dirty="0" smtClean="0"/>
              <a:t>learning</a:t>
            </a:r>
            <a:endParaRPr lang="cs-CZ" sz="2000" dirty="0"/>
          </a:p>
          <a:p>
            <a:r>
              <a:rPr lang="en-GB" sz="2000" dirty="0"/>
              <a:t>Stimulate and encourage pupils to creative thinking, logical reasoning and problem </a:t>
            </a:r>
            <a:r>
              <a:rPr lang="en-GB" sz="2000" dirty="0" smtClean="0"/>
              <a:t>solving</a:t>
            </a:r>
            <a:endParaRPr lang="cs-CZ" sz="2000" dirty="0"/>
          </a:p>
          <a:p>
            <a:r>
              <a:rPr lang="en-GB" sz="2000" dirty="0"/>
              <a:t>Guide pupils to engage in efficient, effective, open communication on all aspects of their </a:t>
            </a:r>
            <a:r>
              <a:rPr lang="en-GB" sz="2000" dirty="0" smtClean="0"/>
              <a:t>life</a:t>
            </a:r>
            <a:endParaRPr lang="cs-CZ" sz="2000" dirty="0"/>
          </a:p>
          <a:p>
            <a:r>
              <a:rPr lang="en-GB" sz="2000" dirty="0"/>
              <a:t>Develop pupils’ abilities to cooperate and to value their own work and achievements as well as the work and achievements of </a:t>
            </a:r>
            <a:r>
              <a:rPr lang="en-GB" sz="2000" dirty="0" smtClean="0"/>
              <a:t>others</a:t>
            </a:r>
            <a:endParaRPr lang="cs-CZ" sz="2000" dirty="0"/>
          </a:p>
          <a:p>
            <a:r>
              <a:rPr lang="en-GB" sz="2000" dirty="0"/>
              <a:t>Guide pupils so that they should become free and responsible individuals who exercise their rights and meet their </a:t>
            </a:r>
            <a:r>
              <a:rPr lang="en-GB" sz="2000" dirty="0" smtClean="0"/>
              <a:t>obligations</a:t>
            </a:r>
            <a:endParaRPr lang="cs-CZ" sz="2000" dirty="0"/>
          </a:p>
          <a:p>
            <a:r>
              <a:rPr lang="en-GB" sz="20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2000" dirty="0" smtClean="0"/>
              <a:t>nature</a:t>
            </a:r>
            <a:endParaRPr lang="cs-CZ" sz="2000" dirty="0"/>
          </a:p>
          <a:p>
            <a:endParaRPr lang="cs-CZ"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idx="1"/>
          </p:nvPr>
        </p:nvSpPr>
        <p:spPr/>
        <p:txBody>
          <a:bodyPr>
            <a:normAutofit fontScale="92500" lnSpcReduction="2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err="1" smtClean="0"/>
              <a:t>The</a:t>
            </a:r>
            <a:r>
              <a:rPr lang="cs-CZ" sz="3600" b="1" dirty="0" smtClean="0"/>
              <a:t> </a:t>
            </a:r>
            <a:r>
              <a:rPr lang="cs-CZ" sz="3600" b="1" dirty="0" err="1" smtClean="0"/>
              <a:t>National</a:t>
            </a:r>
            <a:r>
              <a:rPr lang="cs-CZ" sz="3600" b="1" dirty="0" smtClean="0"/>
              <a:t> </a:t>
            </a:r>
            <a:r>
              <a:rPr lang="cs-CZ" sz="3600" b="1" dirty="0" err="1" smtClean="0"/>
              <a:t>Education</a:t>
            </a:r>
            <a:r>
              <a:rPr lang="cs-CZ" sz="3600" b="1" dirty="0" smtClean="0"/>
              <a:t> </a:t>
            </a:r>
            <a:r>
              <a:rPr lang="cs-CZ" sz="3600" b="1" dirty="0" err="1" smtClean="0"/>
              <a:t>Programme</a:t>
            </a:r>
            <a:r>
              <a:rPr lang="cs-CZ" sz="3600" b="1" dirty="0" smtClean="0"/>
              <a:t> = </a:t>
            </a:r>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7500" lnSpcReduction="200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642</Words>
  <Application>Microsoft Office PowerPoint</Application>
  <PresentationFormat>Předvádění na obrazovce (4:3)</PresentationFormat>
  <Paragraphs>72</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Czech Educational System</vt:lpstr>
      <vt:lpstr>Introduction</vt:lpstr>
      <vt:lpstr>Basic facts</vt:lpstr>
      <vt:lpstr>ISCED</vt:lpstr>
      <vt:lpstr>Basic education</vt:lpstr>
      <vt:lpstr>Objectives of basic education</vt:lpstr>
      <vt:lpstr>Objectives of basic education</vt:lpstr>
      <vt:lpstr>The National Education Programme = The Framework Educational Programmes </vt:lpstr>
      <vt:lpstr>Educational fields</vt:lpstr>
      <vt:lpstr>Cross-Curricular Subjects </vt:lpstr>
      <vt:lpstr>Cross-curricular subjects </vt:lpstr>
      <vt:lpstr>Key competencies </vt:lpstr>
      <vt:lpstr>Seminar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Kratka</cp:lastModifiedBy>
  <cp:revision>16</cp:revision>
  <dcterms:created xsi:type="dcterms:W3CDTF">2014-03-31T10:37:37Z</dcterms:created>
  <dcterms:modified xsi:type="dcterms:W3CDTF">2014-03-31T19:23:21Z</dcterms:modified>
</cp:coreProperties>
</file>