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37D24C-845A-48CD-B9A2-C6C7B743B5E9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1D996E-5DAF-4230-AB0E-76CEFC47B4F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odernlib.ru/books/voynovich_vladimir_nikolaevich/" TargetMode="External"/><Relationship Id="rId2" Type="http://schemas.openxmlformats.org/officeDocument/2006/relationships/hyperlink" Target="http://www.people.su/2371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rono.info/biograf/bio_we/voynovichvn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859932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Владимир Николаевич Войнович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3" y="2132856"/>
            <a:ext cx="2965301" cy="380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07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ru-RU" dirty="0"/>
              <a:t>Во время работы над романом автор опирался на фольклор и мифы, которые возникали вокруг армии и войны. Так описывает автор своего героя: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«Чонкин не идиот, он обыкновенный простодушный человек, хотя немножко смахивает и на Швейка, и на Василия Тёркина, и на сказочного русского солдата, который в огне не горит и в воде не тонет, и на Тиля Уленшпигеля. Я его не задумывал, как идиота. Просто он оказывался в идиотских ситуациях, в которых нормальный человек вполне может стать идиотом. А это наши, обычные советские ситуации».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Владимир Войнович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446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www.people.su/23712</a:t>
            </a:r>
            <a:endParaRPr lang="cs-CZ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hlinkClick r:id="rId3"/>
              </a:rPr>
              <a:t>http://modernlib.ru/books/voynovich_vladimir_nikolaevich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www.hrono.info/biograf/bio_we/voynovichvn.php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81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/>
              <a:t>Владимир Николаевич Войнович</a:t>
            </a:r>
            <a:r>
              <a:rPr lang="cs-CZ" sz="3000" dirty="0"/>
              <a:t> — </a:t>
            </a:r>
            <a:r>
              <a:rPr lang="ru-RU" sz="3000" dirty="0"/>
              <a:t>знаменитый советский писатель</a:t>
            </a:r>
            <a:r>
              <a:rPr lang="cs-CZ" sz="3000" dirty="0"/>
              <a:t>, </a:t>
            </a:r>
            <a:r>
              <a:rPr lang="ru-RU" sz="3000" dirty="0"/>
              <a:t>публицист</a:t>
            </a:r>
            <a:r>
              <a:rPr lang="cs-CZ" sz="3000" dirty="0"/>
              <a:t>,  </a:t>
            </a:r>
            <a:r>
              <a:rPr lang="ru-RU" sz="3000" dirty="0"/>
              <a:t>драматург</a:t>
            </a:r>
            <a:r>
              <a:rPr lang="cs-CZ" sz="3000" dirty="0"/>
              <a:t>, </a:t>
            </a:r>
            <a:r>
              <a:rPr lang="ru-RU" sz="3000" dirty="0"/>
              <a:t>по</a:t>
            </a:r>
            <a:r>
              <a:rPr lang="cs-CZ" sz="3000" dirty="0"/>
              <a:t>э</a:t>
            </a:r>
            <a:r>
              <a:rPr lang="ru-RU" sz="3000" dirty="0"/>
              <a:t>т</a:t>
            </a:r>
            <a:r>
              <a:rPr lang="cs-CZ" sz="3000" dirty="0"/>
              <a:t>, а </a:t>
            </a:r>
            <a:r>
              <a:rPr lang="ru-RU" sz="3000" dirty="0"/>
              <a:t>теперь е</a:t>
            </a:r>
            <a:r>
              <a:rPr lang="cs-CZ" sz="3000" dirty="0" err="1"/>
              <a:t>щё</a:t>
            </a:r>
            <a:r>
              <a:rPr lang="cs-CZ" sz="3000" dirty="0"/>
              <a:t> </a:t>
            </a:r>
            <a:r>
              <a:rPr lang="ru-RU" sz="3000" dirty="0"/>
              <a:t>и живописец</a:t>
            </a:r>
            <a:r>
              <a:rPr lang="cs-CZ" sz="3000" dirty="0"/>
              <a:t>, </a:t>
            </a:r>
            <a:r>
              <a:rPr lang="ru-RU" sz="3000" dirty="0"/>
              <a:t>хотя как к художнику отностися к себе ц иронией. Он является писателем сатиричексого склада. Автор очень известной трилогии о приключениях солдата </a:t>
            </a:r>
            <a:r>
              <a:rPr lang="cs-CZ" sz="3000" dirty="0"/>
              <a:t>Ч</a:t>
            </a:r>
            <a:r>
              <a:rPr lang="ru-RU" sz="3000" dirty="0"/>
              <a:t>онкина. </a:t>
            </a:r>
            <a:endParaRPr lang="cs-CZ" sz="3000" dirty="0" smtClean="0"/>
          </a:p>
          <a:p>
            <a:pPr marL="0" indent="0">
              <a:buNone/>
            </a:pPr>
            <a:endParaRPr lang="cs-CZ" sz="3000" dirty="0"/>
          </a:p>
          <a:p>
            <a:r>
              <a:rPr lang="ru-RU" sz="3000" dirty="0"/>
              <a:t>Владимир Войнович родился в Сталинабаде, в семье журналиста. Владимир Войнович родился в Сталинабаде в семье журналиста. </a:t>
            </a:r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82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r>
              <a:rPr lang="ru-RU" dirty="0"/>
              <a:t>Его свободолюбивый взгляд буду</a:t>
            </a:r>
            <a:r>
              <a:rPr lang="cs-CZ" dirty="0"/>
              <a:t>щ</a:t>
            </a:r>
            <a:r>
              <a:rPr lang="ru-RU" dirty="0"/>
              <a:t>его литераотора на мир сформировался уже в раннем детстве. С помо</a:t>
            </a:r>
            <a:r>
              <a:rPr lang="cs-CZ" dirty="0"/>
              <a:t>щ</a:t>
            </a:r>
            <a:r>
              <a:rPr lang="ru-RU" dirty="0"/>
              <a:t>ью бабушки, он понял, как много несправедливости в жизни.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ru-RU" dirty="0"/>
              <a:t>Владимир Войнович долгое время жил в Запорожье и после окончания войны часто переезжал с места на место и работал столяром, плотником, слесарем н авиамехаником. Потом он переехал в Польшу, где он отслужил четыре года и впервые начал писать стихи. Именно тогда Войнович увлекся литературой и даже дважды пытался поступать в литературный институт  имени А. М. Горького, но не был принят.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99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Владимир Войнович учился полтора года в Московском педагогическом институте. Он ездил работать на целину в Казахстан, где пишет свои первые прозаические произведения.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ru-RU" dirty="0" smtClean="0"/>
              <a:t>Стихи </a:t>
            </a:r>
            <a:r>
              <a:rPr lang="ru-RU" dirty="0"/>
              <a:t>начал сочинять в армии, но не печатался. Большую известность ему принесли стихи о космонавтах «</a:t>
            </a:r>
            <a:r>
              <a:rPr lang="cs-CZ" dirty="0"/>
              <a:t>Ч</a:t>
            </a:r>
            <a:r>
              <a:rPr lang="ru-RU" dirty="0"/>
              <a:t>етырнадцать минут до старта». </a:t>
            </a:r>
            <a:r>
              <a:rPr lang="cs-CZ" dirty="0"/>
              <a:t>Э</a:t>
            </a:r>
            <a:r>
              <a:rPr lang="ru-RU" dirty="0"/>
              <a:t>ту песню знала и пела вся страна а космонавты считали ее своим гимном.</a:t>
            </a:r>
            <a:endParaRPr lang="cs-CZ" dirty="0"/>
          </a:p>
          <a:p>
            <a:r>
              <a:rPr lang="ru-RU" dirty="0"/>
              <a:t>Владимир Войнович написал повесть «Мы здесь живем», которая была опубликована в 1961 году. В </a:t>
            </a:r>
            <a:r>
              <a:rPr lang="cs-CZ" dirty="0"/>
              <a:t>э</a:t>
            </a:r>
            <a:r>
              <a:rPr lang="ru-RU" dirty="0"/>
              <a:t>той повести реалистичеки описывает  жизнь на целине.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3186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229600" cy="481399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После публикации </a:t>
            </a:r>
            <a:r>
              <a:rPr lang="cs-CZ" dirty="0" smtClean="0"/>
              <a:t>э</a:t>
            </a:r>
            <a:r>
              <a:rPr lang="ru-RU" dirty="0" smtClean="0"/>
              <a:t>той повести В. Войнович был принят в Союз писателей СССР. Самый известный роман писателя – «</a:t>
            </a:r>
            <a:r>
              <a:rPr lang="cs-CZ" dirty="0" smtClean="0"/>
              <a:t>Ж</a:t>
            </a:r>
            <a:r>
              <a:rPr lang="ru-RU" dirty="0" smtClean="0"/>
              <a:t>изнь и необычайные приключения солдата Ивана </a:t>
            </a:r>
            <a:r>
              <a:rPr lang="cs-CZ" dirty="0" smtClean="0"/>
              <a:t>Ч</a:t>
            </a:r>
            <a:r>
              <a:rPr lang="ru-RU" dirty="0" smtClean="0"/>
              <a:t>онкина», который написал в 1963 году. Первая часть произведения была издана только в 1969 году во Франкфурте-на-Майне, причем без разрешения автора. Полная версия романа была напечатана лишь в 1975 году в Париже.</a:t>
            </a:r>
            <a:endParaRPr lang="cs-CZ" dirty="0" smtClean="0"/>
          </a:p>
          <a:p>
            <a:r>
              <a:rPr lang="ru-RU" dirty="0"/>
              <a:t>Владимир Войнович</a:t>
            </a:r>
            <a:r>
              <a:rPr lang="cs-CZ" dirty="0"/>
              <a:t> </a:t>
            </a:r>
            <a:r>
              <a:rPr lang="ru-RU" dirty="0"/>
              <a:t>– активный член движения за права человека. Он был пронаследован на родине за антисоветские высказывания н в 1974 году был исключен из Союза писателей СССР. В </a:t>
            </a:r>
            <a:r>
              <a:rPr lang="cs-CZ" dirty="0"/>
              <a:t>э</a:t>
            </a:r>
            <a:r>
              <a:rPr lang="ru-RU" dirty="0"/>
              <a:t>то же время он был принят в члены «ПЕН-клуба» во Франции.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2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sz="quarter" idx="1"/>
          </p:nvPr>
        </p:nvSpPr>
        <p:spPr>
          <a:xfrm>
            <a:off x="457200" y="692150"/>
            <a:ext cx="8229600" cy="543401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1980 году писатель был выслан из СССР и в 1981 году был лишен советского гражданства. Потом Владимир Войнович жил в ФРГ (Федеративная Республика Германии), затем в С</a:t>
            </a:r>
            <a:r>
              <a:rPr lang="cs-CZ" dirty="0"/>
              <a:t>Ш</a:t>
            </a:r>
            <a:r>
              <a:rPr lang="ru-RU" dirty="0"/>
              <a:t>А, где сотрудничал с радио «Свобода</a:t>
            </a:r>
            <a:r>
              <a:rPr lang="ru-RU" dirty="0" smtClean="0"/>
              <a:t>».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Владимир Войнович написал например, «Москва 2042», «Кот домашний средней пушистости», «Монументальная пропаганда». Все его книги затрагивают жизнь в СССР, сталинизм, место писателя в советском об</a:t>
            </a:r>
            <a:r>
              <a:rPr lang="cs-CZ" dirty="0"/>
              <a:t>щ</a:t>
            </a:r>
            <a:r>
              <a:rPr lang="ru-RU" dirty="0"/>
              <a:t>еестве. Его произведения популярны по всем мире и его трилогия приключения солдата Ивана </a:t>
            </a:r>
            <a:r>
              <a:rPr lang="cs-CZ" dirty="0"/>
              <a:t>Ч</a:t>
            </a:r>
            <a:r>
              <a:rPr lang="ru-RU" dirty="0"/>
              <a:t>онкина была раз </a:t>
            </a:r>
            <a:r>
              <a:rPr lang="cs-CZ" dirty="0"/>
              <a:t>э</a:t>
            </a:r>
            <a:r>
              <a:rPr lang="ru-RU" dirty="0"/>
              <a:t>кранизирована. Интерес кинематографистов вызвала и жизнь самого писателя.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884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9905" y="548680"/>
            <a:ext cx="8229600" cy="5472607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2003 году на </a:t>
            </a:r>
            <a:r>
              <a:rPr lang="cs-CZ" sz="2000" dirty="0" smtClean="0"/>
              <a:t>э</a:t>
            </a:r>
            <a:r>
              <a:rPr lang="ru-RU" sz="2000" dirty="0" smtClean="0"/>
              <a:t>краны вышел документальный фильм «Невероятные приключения В. Войновича, рассказаные им самым после возвра</a:t>
            </a:r>
            <a:r>
              <a:rPr lang="cs-CZ" sz="2000" dirty="0" smtClean="0"/>
              <a:t>щ</a:t>
            </a:r>
            <a:r>
              <a:rPr lang="ru-RU" sz="2000" dirty="0" smtClean="0"/>
              <a:t>ения на родину». Владимир Войнович – лауреат престижных премий, таких, как Госпремия РФ, Премия Баварской Академии искусств, «Триумф». 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r>
              <a:rPr lang="ru-RU" sz="2000" dirty="0" smtClean="0"/>
              <a:t>Двенадцать лет писатель Владимир Войнович жил  вне СССР.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ru-RU" sz="2000" dirty="0" smtClean="0"/>
              <a:t>Писатель-реалист, изображал жизнь, как она есть. За границей печатался тоже много, но по Родине тосковал и мечтал вернуться. В 1990 году его мечты воплотились в жизнь. В. Войновичу было возвра</a:t>
            </a:r>
            <a:r>
              <a:rPr lang="cs-CZ" sz="2000" dirty="0" smtClean="0"/>
              <a:t>щ</a:t>
            </a:r>
            <a:r>
              <a:rPr lang="ru-RU" sz="2000" dirty="0" smtClean="0"/>
              <a:t>ено гражданство, он вернулся на Родину. Сейчас живет в Москве, но не все так, просто. Обиды на Россию нет, но есть отвра</a:t>
            </a:r>
            <a:r>
              <a:rPr lang="cs-CZ" sz="2000" dirty="0" smtClean="0"/>
              <a:t>щ</a:t>
            </a:r>
            <a:r>
              <a:rPr lang="ru-RU" sz="2000" dirty="0" smtClean="0"/>
              <a:t>ение и неприятие к Советской власти. И не простые отношения с нынешней властью.</a:t>
            </a:r>
            <a:endParaRPr lang="cs-CZ" sz="2000" dirty="0" smtClean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5451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Ж</a:t>
            </a:r>
            <a:r>
              <a:rPr lang="ru-RU" sz="3100" b="1" dirty="0"/>
              <a:t>изнь и необычайные приключения солдата Ивана </a:t>
            </a:r>
            <a:r>
              <a:rPr lang="cs-CZ" sz="3100" b="1" dirty="0"/>
              <a:t>Ч</a:t>
            </a:r>
            <a:r>
              <a:rPr lang="ru-RU" sz="3100" b="1" dirty="0"/>
              <a:t>онкина.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Действие первой части романа происходит в 1941 году в СССР, перед началом и в первые месяцы Великой Отечественной войны</a:t>
            </a:r>
            <a:r>
              <a:rPr lang="ru-RU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Э</a:t>
            </a:r>
            <a:r>
              <a:rPr lang="ru-RU" dirty="0"/>
              <a:t>то роман-анекдот, который является первой и самой известной  книгой трилогии. Действие происходит недалеко от деревни Красного, где проходит службу рядовой Иван Чонкин. Неказистый и простодушный солдат проводит воинскую обязанность в хозяйственном подразделении полка и занимается тем, что убирает навоз. Чонкин попадает в деревню Красное и начинает сожительствовать с почтальеном Нюрой</a:t>
            </a:r>
            <a:r>
              <a:rPr lang="ru-RU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770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/>
              <a:t>Начинает война и у Чонкина произошел очень несчастный случай. Корова Нюры сљела экспериментальные посадки гибрида помидора и картофеля местного селекционера Гладышева. Мстительный колхозник написал на Чонкина донос в районное отделение Народного комиссариата внутренних дел СССР. Местные чекисты не могут взять дезертира под стражу, потому что Чонкин и Нюра успешно обороняют свое хозяйство и Чонкин был ранен. Наконец чекисты увозят Чонкина из деревни. Вскоре он гибнет от шальной пули и находят у него записку: «Прошу считать меня коммунистом».</a:t>
            </a:r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002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860</Words>
  <Application>Microsoft Office PowerPoint</Application>
  <PresentationFormat>Předvádění na obrazovce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Владимир Николаевич Войнович  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Жизнь и необычайные приключения солдата Ивана Чонкина.  </vt:lpstr>
      <vt:lpstr>Prezentace aplikace PowerPoint</vt:lpstr>
      <vt:lpstr>Prezentace aplikace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Николаевич Войнович</dc:title>
  <dc:creator>Uzivatel</dc:creator>
  <cp:lastModifiedBy>Uzivatel</cp:lastModifiedBy>
  <cp:revision>4</cp:revision>
  <dcterms:created xsi:type="dcterms:W3CDTF">2014-12-11T21:00:04Z</dcterms:created>
  <dcterms:modified xsi:type="dcterms:W3CDTF">2014-12-11T21:18:48Z</dcterms:modified>
</cp:coreProperties>
</file>