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1" r:id="rId6"/>
    <p:sldId id="269" r:id="rId7"/>
    <p:sldId id="273" r:id="rId8"/>
    <p:sldId id="272" r:id="rId9"/>
    <p:sldId id="268" r:id="rId10"/>
    <p:sldId id="264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98E0CC-F8B1-4300-A96C-6C46E49A3CE8}" type="datetimeFigureOut">
              <a:rPr lang="cs-CZ" smtClean="0"/>
              <a:pPr/>
              <a:t>30.11.2014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6BDF-E321-45A1-B999-0FB798ED08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rugosvet.ru/enc/kultura_i_obrazovanie/literatura/PETRUSHEVSKAYA_LYUDMILA_STEFANOVNA.html" TargetMode="External"/><Relationship Id="rId2" Type="http://schemas.openxmlformats.org/officeDocument/2006/relationships/hyperlink" Target="http://www.hrono.ru/biograf/bio_p/petrushevskaja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elib.com/biography/petrushevskaja_ljudmila" TargetMode="External"/><Relationship Id="rId4" Type="http://schemas.openxmlformats.org/officeDocument/2006/relationships/hyperlink" Target="http://www.belousenko.com/wr_Petrushevskaya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Людмила Стефановна Петрушевская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(1938 – </a:t>
            </a:r>
            <a:r>
              <a:rPr lang="ru-RU" dirty="0" smtClean="0"/>
              <a:t>до сих пор</a:t>
            </a:r>
            <a:r>
              <a:rPr lang="cs-CZ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Русская писательница, драмагург, прозаик, лауреат Пушкинской премии (1991)</a:t>
            </a:r>
            <a:endParaRPr lang="cs-CZ" dirty="0"/>
          </a:p>
        </p:txBody>
      </p:sp>
      <p:pic>
        <p:nvPicPr>
          <p:cNvPr id="5" name="Obrázek 4" descr="Petrushevskaya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76672"/>
            <a:ext cx="4320480" cy="33140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Сказки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последние годы писательница обратилась к жанру современной сказки. Причем она пишет сказки как для взрослых, так и для детей:</a:t>
            </a:r>
          </a:p>
          <a:p>
            <a:pPr>
              <a:buFont typeface="Wingdings" pitchFamily="2" charset="2"/>
              <a:buChar char="Ø"/>
            </a:pPr>
            <a:r>
              <a:rPr lang="ru-RU" sz="2200" i="1" dirty="0" smtClean="0"/>
              <a:t>«Жил-был будильник»</a:t>
            </a:r>
          </a:p>
          <a:p>
            <a:pPr>
              <a:buFont typeface="Wingdings" pitchFamily="2" charset="2"/>
              <a:buChar char="Ø"/>
            </a:pPr>
            <a:r>
              <a:rPr lang="ru-RU" sz="2200" i="1" dirty="0" smtClean="0"/>
              <a:t>«Ну, мама, ну!»</a:t>
            </a:r>
          </a:p>
          <a:p>
            <a:pPr>
              <a:buFont typeface="Wingdings" pitchFamily="2" charset="2"/>
              <a:buChar char="Ø"/>
            </a:pPr>
            <a:r>
              <a:rPr lang="ru-RU" sz="2200" i="1" dirty="0" smtClean="0"/>
              <a:t>«Сказки, рассказанные детям»</a:t>
            </a:r>
          </a:p>
          <a:p>
            <a:pPr>
              <a:buFont typeface="Wingdings" pitchFamily="2" charset="2"/>
              <a:buChar char="Ø"/>
            </a:pPr>
            <a:r>
              <a:rPr lang="ru-RU" sz="2200" i="1" dirty="0" smtClean="0"/>
              <a:t>«Маленькая волшебница»</a:t>
            </a:r>
          </a:p>
          <a:p>
            <a:pPr>
              <a:buFont typeface="Wingdings" pitchFamily="2" charset="2"/>
              <a:buChar char="Ø"/>
            </a:pPr>
            <a:r>
              <a:rPr lang="ru-RU" sz="2200" i="1" dirty="0" smtClean="0"/>
              <a:t>«Кукольный роман»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cs-CZ" dirty="0"/>
          </a:p>
        </p:txBody>
      </p:sp>
      <p:pic>
        <p:nvPicPr>
          <p:cNvPr id="4" name="Obrázek 3" descr="Сказ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509120"/>
            <a:ext cx="1523468" cy="2132856"/>
          </a:xfrm>
          <a:prstGeom prst="rect">
            <a:avLst/>
          </a:prstGeom>
        </p:spPr>
      </p:pic>
      <p:pic>
        <p:nvPicPr>
          <p:cNvPr id="5" name="Obrázek 4" descr="Petrusevskaja_Skaz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2708920"/>
            <a:ext cx="3305167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Хронос: Всемирная история в интернете. КЯКШТО, Н.Н. </a:t>
            </a:r>
            <a:r>
              <a:rPr lang="ru-RU" i="1" dirty="0" smtClean="0"/>
              <a:t>Петрушевская Людмила Стефановна: Биографический указатель</a:t>
            </a:r>
            <a:r>
              <a:rPr lang="ru-RU" dirty="0" smtClean="0"/>
              <a:t> [online]. Dostupné z: </a:t>
            </a:r>
            <a:r>
              <a:rPr lang="ru-RU" dirty="0" smtClean="0">
                <a:hlinkClick r:id="rId2"/>
              </a:rPr>
              <a:t>http://www.hrono.ru/biograf/bio_p/petrushevskaja.php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Энциклопедия Кругосвет: Универсальная научно-популярная онлайн-энциклопедия. </a:t>
            </a:r>
            <a:r>
              <a:rPr lang="ru-RU" i="1" dirty="0" smtClean="0"/>
              <a:t>Петрушевская, Людмила Стефановна</a:t>
            </a:r>
            <a:r>
              <a:rPr lang="ru-RU" dirty="0" smtClean="0"/>
              <a:t> [online]. Dostupné z: </a:t>
            </a:r>
            <a:r>
              <a:rPr lang="ru-RU" dirty="0" smtClean="0">
                <a:hlinkClick r:id="rId3"/>
              </a:rPr>
              <a:t>http://krugosvet.ru/enc/kultura_i_obrazovanie/literatura/PETRUSHEVSKAYA_LYUDMILA_STEFANOVNA.html</a:t>
            </a:r>
            <a:endParaRPr lang="ru-RU" dirty="0" smtClean="0"/>
          </a:p>
          <a:p>
            <a:endParaRPr lang="ru-RU" dirty="0" smtClean="0"/>
          </a:p>
          <a:p>
            <a:r>
              <a:rPr lang="cs-CZ" dirty="0" smtClean="0"/>
              <a:t>MILON, Josef. </a:t>
            </a:r>
            <a:r>
              <a:rPr lang="cs-CZ" i="1" dirty="0" smtClean="0"/>
              <a:t>Ruská povídková tvorba v období 1985-2005: přehledy, stylové proudy, překlady, komentáře</a:t>
            </a:r>
            <a:r>
              <a:rPr lang="cs-CZ" dirty="0" smtClean="0"/>
              <a:t>. Brno, 2006. Diplomová práce. Masarykova univerzita.</a:t>
            </a:r>
            <a:endParaRPr lang="ru-RU" dirty="0" smtClean="0"/>
          </a:p>
          <a:p>
            <a:endParaRPr lang="cs-CZ" dirty="0" smtClean="0"/>
          </a:p>
          <a:p>
            <a:r>
              <a:rPr lang="ru-RU" dirty="0" smtClean="0"/>
              <a:t>Электронная библиотека Александра Белоусенко. </a:t>
            </a:r>
            <a:r>
              <a:rPr lang="ru-RU" i="1" dirty="0" smtClean="0"/>
              <a:t>Людмила Стефановна Петрушевская</a:t>
            </a:r>
            <a:r>
              <a:rPr lang="ru-RU" dirty="0" smtClean="0"/>
              <a:t> [online]. Dostupné z: </a:t>
            </a:r>
            <a:r>
              <a:rPr lang="ru-RU" dirty="0" smtClean="0">
                <a:hlinkClick r:id="rId4"/>
              </a:rPr>
              <a:t>http://www.belousenko.com/wr_Petrushevskaya.htm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Библиотека ББМ: Читаем онлайн. </a:t>
            </a:r>
            <a:r>
              <a:rPr lang="ru-RU" i="1" dirty="0" smtClean="0"/>
              <a:t>Петрушевская Людмила Стефановна</a:t>
            </a:r>
            <a:r>
              <a:rPr lang="ru-RU" dirty="0" smtClean="0"/>
              <a:t> [</a:t>
            </a:r>
            <a:r>
              <a:rPr lang="cs-CZ" dirty="0" smtClean="0"/>
              <a:t>online]. Dostupné z: </a:t>
            </a: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velib.com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biography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petrushevskaja</a:t>
            </a:r>
            <a:r>
              <a:rPr lang="cs-CZ" dirty="0" smtClean="0">
                <a:hlinkClick r:id="rId5"/>
              </a:rPr>
              <a:t>_</a:t>
            </a:r>
            <a:r>
              <a:rPr lang="cs-CZ" dirty="0" err="1" smtClean="0">
                <a:hlinkClick r:id="rId5"/>
              </a:rPr>
              <a:t>ljudmila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467600" cy="1143000"/>
          </a:xfrm>
        </p:spPr>
        <p:txBody>
          <a:bodyPr/>
          <a:lstStyle/>
          <a:p>
            <a:r>
              <a:rPr lang="ru-RU" dirty="0" smtClean="0"/>
              <a:t>Биография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467600" cy="4873752"/>
          </a:xfrm>
        </p:spPr>
        <p:txBody>
          <a:bodyPr/>
          <a:lstStyle/>
          <a:p>
            <a:r>
              <a:rPr lang="ru-RU" dirty="0" smtClean="0"/>
              <a:t>Родилась </a:t>
            </a:r>
            <a:r>
              <a:rPr lang="cs-CZ" dirty="0" smtClean="0"/>
              <a:t>26</a:t>
            </a:r>
            <a:r>
              <a:rPr lang="ru-RU" dirty="0" smtClean="0"/>
              <a:t> мая</a:t>
            </a:r>
            <a:r>
              <a:rPr lang="cs-CZ" dirty="0" smtClean="0"/>
              <a:t> 1938</a:t>
            </a:r>
            <a:r>
              <a:rPr lang="ru-RU" dirty="0" smtClean="0"/>
              <a:t> г. в Москве, в семье служащего</a:t>
            </a:r>
            <a:r>
              <a:rPr lang="cs-CZ" dirty="0" smtClean="0"/>
              <a:t>.</a:t>
            </a:r>
            <a:endParaRPr lang="ru-RU" dirty="0" smtClean="0"/>
          </a:p>
          <a:p>
            <a:r>
              <a:rPr lang="ru-RU" dirty="0" smtClean="0"/>
              <a:t>Прожила тяжелое детство, воспитывала в детдоме под Уфой.</a:t>
            </a:r>
          </a:p>
          <a:p>
            <a:r>
              <a:rPr lang="ru-RU" dirty="0" smtClean="0"/>
              <a:t>Окончила МГУ, факультет журналистики, работала редактором на телевидении.</a:t>
            </a:r>
          </a:p>
          <a:p>
            <a:endParaRPr lang="ru-RU" dirty="0" smtClean="0"/>
          </a:p>
          <a:p>
            <a:endParaRPr lang="cs-CZ" dirty="0"/>
          </a:p>
        </p:txBody>
      </p:sp>
      <p:pic>
        <p:nvPicPr>
          <p:cNvPr id="4" name="Obrázek 3" descr="i_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501008"/>
            <a:ext cx="3888432" cy="30698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7467600" cy="61206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середине 1960-х годов начала писать рассказы</a:t>
            </a:r>
            <a:r>
              <a:rPr lang="cs-CZ" dirty="0" smtClean="0"/>
              <a:t> (</a:t>
            </a:r>
            <a:r>
              <a:rPr lang="ru-RU" dirty="0" smtClean="0"/>
              <a:t>рассказ </a:t>
            </a:r>
            <a:r>
              <a:rPr lang="ru-RU" i="1" dirty="0" smtClean="0"/>
              <a:t>«Через поля»</a:t>
            </a:r>
            <a:r>
              <a:rPr lang="cs-CZ" i="1" dirty="0" smtClean="0"/>
              <a:t> </a:t>
            </a:r>
            <a:r>
              <a:rPr lang="ru-RU" dirty="0" smtClean="0"/>
              <a:t>1972 г. в журнале Аврора</a:t>
            </a:r>
            <a:r>
              <a:rPr lang="cs-CZ" dirty="0" smtClean="0"/>
              <a:t>), </a:t>
            </a:r>
            <a:r>
              <a:rPr lang="ru-RU" dirty="0" smtClean="0"/>
              <a:t>но не могли </a:t>
            </a:r>
            <a:r>
              <a:rPr lang="ru-RU" dirty="0" smtClean="0"/>
              <a:t>печататься</a:t>
            </a:r>
            <a:r>
              <a:rPr lang="cs-CZ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Ее пьесам повезло больше, пьеса </a:t>
            </a:r>
            <a:r>
              <a:rPr lang="ru-RU" i="1" dirty="0" smtClean="0"/>
              <a:t>«Уроки музыки»</a:t>
            </a:r>
            <a:r>
              <a:rPr lang="ru-RU" dirty="0" smtClean="0"/>
              <a:t> (1973) впервые была поставлена в Студенческом театре </a:t>
            </a:r>
            <a:r>
              <a:rPr lang="ru-RU" dirty="0" smtClean="0"/>
              <a:t>МГУ</a:t>
            </a:r>
            <a:r>
              <a:rPr lang="cs-CZ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Первая постановка на профессиональной сцене – пьеса </a:t>
            </a:r>
            <a:r>
              <a:rPr lang="ru-RU" i="1" dirty="0" smtClean="0"/>
              <a:t>«Любовь»</a:t>
            </a:r>
            <a:r>
              <a:rPr lang="ru-RU" dirty="0" smtClean="0"/>
              <a:t> (1974) в Театре на </a:t>
            </a:r>
            <a:r>
              <a:rPr lang="ru-RU" dirty="0" smtClean="0"/>
              <a:t>Таганке</a:t>
            </a:r>
            <a:r>
              <a:rPr lang="cs-CZ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endParaRPr lang="cs-CZ" dirty="0" smtClean="0"/>
          </a:p>
          <a:p>
            <a:r>
              <a:rPr lang="ru-RU" dirty="0" smtClean="0"/>
              <a:t>Потом многие годы работала «в стол» - редакции не могли публиковать рассказы и пьесы о "теневых сторонах жизни". 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пьесы-шутки </a:t>
            </a:r>
            <a:r>
              <a:rPr lang="ru-RU" sz="2000" i="1" dirty="0" smtClean="0"/>
              <a:t>(«Анданте»)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пьесы-диалоги </a:t>
            </a:r>
            <a:r>
              <a:rPr lang="ru-RU" sz="2000" i="1" dirty="0" smtClean="0"/>
              <a:t>(«Стакан воды»)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пьесу-монолог </a:t>
            </a:r>
            <a:r>
              <a:rPr lang="ru-RU" sz="2000" i="1" dirty="0" smtClean="0"/>
              <a:t>(«Песни XX века»)</a:t>
            </a:r>
          </a:p>
          <a:p>
            <a:pPr algn="ctr">
              <a:buFont typeface="Wingdings" pitchFamily="2" charset="2"/>
              <a:buChar char="Ø"/>
            </a:pPr>
            <a:endParaRPr lang="ru-RU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7467600" cy="1143000"/>
          </a:xfrm>
        </p:spPr>
        <p:txBody>
          <a:bodyPr/>
          <a:lstStyle/>
          <a:p>
            <a:r>
              <a:rPr lang="ru-RU" dirty="0" smtClean="0"/>
              <a:t>Проза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467600" cy="5688632"/>
          </a:xfrm>
        </p:spPr>
        <p:txBody>
          <a:bodyPr>
            <a:normAutofit fontScale="92500"/>
          </a:bodyPr>
          <a:lstStyle/>
          <a:p>
            <a:r>
              <a:rPr lang="ru-RU" sz="2600" dirty="0" smtClean="0"/>
              <a:t>Свои сюжеты, реквиемы, песни писательница черпает из гула городской толпы, уличных разговоров, рассказов в больничных палатах, на скамеечках у парадных.</a:t>
            </a:r>
          </a:p>
          <a:p>
            <a:pPr>
              <a:buNone/>
            </a:pPr>
            <a:endParaRPr lang="ru-RU" sz="2600" dirty="0" smtClean="0"/>
          </a:p>
          <a:p>
            <a:r>
              <a:rPr lang="ru-RU" sz="2600" dirty="0" smtClean="0"/>
              <a:t>Присутствие внесюжетного рассказчика (чаще — рассказчицы), ведущего свой монолог прямо из самой гущи толпы</a:t>
            </a:r>
            <a:r>
              <a:rPr lang="cs-CZ" sz="2600" dirty="0" smtClean="0"/>
              <a:t>.</a:t>
            </a: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r>
              <a:rPr lang="ru-RU" sz="2600" dirty="0" smtClean="0"/>
              <a:t>Центральная тема - тема женской судьбы.</a:t>
            </a:r>
          </a:p>
          <a:p>
            <a:pPr>
              <a:buNone/>
            </a:pPr>
            <a:endParaRPr lang="ru-RU" sz="2600" dirty="0" smtClean="0"/>
          </a:p>
          <a:p>
            <a:r>
              <a:rPr lang="ru-RU" sz="2600" dirty="0" smtClean="0"/>
              <a:t>Изображает ужасы жизни, ее грязь, злобу, невозможность счастья, страдания и муки </a:t>
            </a:r>
            <a:r>
              <a:rPr lang="ru-RU" sz="2600" i="1" dirty="0" smtClean="0"/>
              <a:t>(«Страна», «Свой круг», «Нюра прекрасная»). </a:t>
            </a:r>
          </a:p>
          <a:p>
            <a:pPr>
              <a:buNone/>
            </a:pPr>
            <a:endParaRPr lang="ru-RU" sz="2600" i="1" dirty="0" smtClean="0"/>
          </a:p>
          <a:p>
            <a:endParaRPr lang="ru-RU" i="1" dirty="0" smtClean="0"/>
          </a:p>
          <a:p>
            <a:endParaRPr lang="cs-CZ" i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7467600" cy="60486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Главное в женском мире - любовь к мужчине, детям, родителям и попытка найти свою долю счастья, как-то устроить свою судьбу </a:t>
            </a:r>
            <a:r>
              <a:rPr lang="ru-RU" i="1" dirty="0" smtClean="0"/>
              <a:t>(«Дочь Ксении», «Приключения Веры», «Бессмертная любовь»</a:t>
            </a:r>
            <a:r>
              <a:rPr lang="ru-RU" dirty="0" smtClean="0"/>
              <a:t>).</a:t>
            </a:r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В рассказах и повестях - тема судьбы, рока, мистические случаи, таинственные встречи-невстречи, удары судьбы, болезни и ранние страшные смерти </a:t>
            </a:r>
            <a:r>
              <a:rPr lang="ru-RU" i="1" dirty="0" smtClean="0"/>
              <a:t>(«Нюра прекрасная») </a:t>
            </a:r>
            <a:r>
              <a:rPr lang="ru-RU" dirty="0" smtClean="0"/>
              <a:t>и невозможность умереть </a:t>
            </a:r>
            <a:r>
              <a:rPr lang="ru-RU" i="1" dirty="0" smtClean="0"/>
              <a:t>(«Смысл жизни»). </a:t>
            </a:r>
          </a:p>
          <a:p>
            <a:pPr>
              <a:lnSpc>
                <a:spcPct val="120000"/>
              </a:lnSpc>
              <a:buNone/>
            </a:pPr>
            <a:endParaRPr lang="ru-RU" i="1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Ее рассказы и пьесы переведены на многие языки мира, ее драматургические произведения ставятся в России и за рубежом.</a:t>
            </a:r>
          </a:p>
          <a:p>
            <a:pPr>
              <a:lnSpc>
                <a:spcPct val="120000"/>
              </a:lnSpc>
              <a:buNone/>
            </a:pPr>
            <a:endParaRPr lang="ru-RU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Чернуха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Самое распространенное определение прозы Петрушевской – “чернуха”. Она постоянно очерняет что-то или кого-то, очерняет и так называемых “простых людей”.</a:t>
            </a:r>
          </a:p>
          <a:p>
            <a:pPr>
              <a:buNone/>
            </a:pPr>
            <a:endParaRPr lang="ru-RU" sz="2000" i="1" dirty="0" smtClean="0"/>
          </a:p>
          <a:p>
            <a:r>
              <a:rPr lang="ru-RU" sz="2000" dirty="0" smtClean="0"/>
              <a:t>Для чернухи характерно: </a:t>
            </a:r>
          </a:p>
          <a:p>
            <a:pPr lvl="2">
              <a:buFont typeface="Wingdings" pitchFamily="2" charset="2"/>
              <a:buChar char="Ø"/>
            </a:pPr>
            <a:r>
              <a:rPr lang="ru-RU" sz="2000" i="1" dirty="0" smtClean="0"/>
              <a:t>показ тёмных, мрачных сторон жизни, быта </a:t>
            </a:r>
          </a:p>
          <a:p>
            <a:pPr lvl="2">
              <a:buFont typeface="Wingdings" pitchFamily="2" charset="2"/>
              <a:buChar char="Ø"/>
            </a:pPr>
            <a:r>
              <a:rPr lang="ru-RU" sz="2000" i="1" dirty="0" smtClean="0"/>
              <a:t>негативные жизненне явления: жёсткость, преступность.</a:t>
            </a:r>
          </a:p>
          <a:p>
            <a:pPr lvl="2">
              <a:buFont typeface="Wingdings" pitchFamily="2" charset="2"/>
              <a:buChar char="Ø"/>
            </a:pPr>
            <a:endParaRPr lang="ru-RU" sz="2000" i="1" dirty="0" smtClean="0"/>
          </a:p>
          <a:p>
            <a:r>
              <a:rPr lang="ru-RU" sz="2000" dirty="0" smtClean="0"/>
              <a:t>Персонажи ведут себя в соответствии с жестокими жизненными обстоятельствами, в которых вынуждены жить.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 круг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Рассказ описывает судьбу мальчика и жизнь людей из «Своего круга». Это дружеская компания, которая много лет собиралась по пятницам. Главная героиня знает, что она больна неизлечимой болезнью и вскоре умрет в страшных муках. Ее муж бросил ее и главная героиня знает, что он не позаботится о их сыне после ее смерти. По-этому она придумывает план. Посилает сына на дачу, но не дает ему ключ и он вынужден вернуться. После встречи друзей на выходе они встречают сына и главная героиня с криком бьет мальчика по лицу. Она знает, что эти люди не выносят вида детской крови и будет не ловко (неудобно) не позаботиться о судьбе ее сына и он не пойдет по интернатам. После того она надеется, что сын придет к ней на кладбище на Пасху и простит ее.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931224" cy="5997280"/>
          </a:xfrm>
        </p:spPr>
        <p:txBody>
          <a:bodyPr/>
          <a:lstStyle/>
          <a:p>
            <a:r>
              <a:rPr lang="ru-RU" dirty="0" smtClean="0"/>
              <a:t>Трагедия бессмертной материнской любви к сыну.</a:t>
            </a:r>
          </a:p>
          <a:p>
            <a:r>
              <a:rPr lang="ru-RU" dirty="0" smtClean="0"/>
              <a:t>Непростые отношения между матерью и ребёнком.</a:t>
            </a:r>
          </a:p>
          <a:p>
            <a:r>
              <a:rPr lang="ru-RU" dirty="0" smtClean="0"/>
              <a:t>Героиня хочет обеспечить своему сыну достойную жизнь в отцовской семье, а не в детском доме.</a:t>
            </a:r>
          </a:p>
          <a:p>
            <a:r>
              <a:rPr lang="ru-RU" dirty="0" smtClean="0"/>
              <a:t>Героиня выступает в роли рассказчицы.</a:t>
            </a:r>
          </a:p>
          <a:p>
            <a:r>
              <a:rPr lang="ru-RU" dirty="0" smtClean="0"/>
              <a:t>Изображает ужасы жизни, ее грязь, злобу, невозможность счастья, страдания и муки.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  <p:pic>
        <p:nvPicPr>
          <p:cNvPr id="4" name="Obrázek 3" descr="Lyudmila_Petrushevskaya__Svoj_kru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3" y="3753034"/>
            <a:ext cx="1800201" cy="2700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Реквиемы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сборник рассказов </a:t>
            </a:r>
          </a:p>
          <a:p>
            <a:r>
              <a:rPr lang="ru-RU" dirty="0" smtClean="0"/>
              <a:t>посвящает читателя в проблему смерти как отдельный, самостоятельный предмет художественного изображения.</a:t>
            </a:r>
            <a:endParaRPr lang="cs-CZ" dirty="0" smtClean="0"/>
          </a:p>
          <a:p>
            <a:r>
              <a:rPr lang="ru-RU" dirty="0" smtClean="0"/>
              <a:t>Понятие смерти рассматривается в разных проявлениях: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 гибель супружеской любви </a:t>
            </a:r>
            <a:r>
              <a:rPr lang="ru-RU" i="1" dirty="0" smtClean="0"/>
              <a:t>(«Я люблю тебя»),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утрата жизненного оптимизма </a:t>
            </a:r>
            <a:r>
              <a:rPr lang="ru-RU" i="1" dirty="0" smtClean="0"/>
              <a:t>(«Еврейка Верочка»)</a:t>
            </a:r>
            <a:r>
              <a:rPr lang="ru-RU" dirty="0" smtClean="0"/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умирание души, духовная деградация </a:t>
            </a:r>
            <a:r>
              <a:rPr lang="ru-RU" i="1" dirty="0" smtClean="0"/>
              <a:t>(«Дама с собачками»</a:t>
            </a:r>
            <a:r>
              <a:rPr lang="ru-RU" dirty="0" smtClean="0"/>
              <a:t>),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утрата сострадания чужой беде </a:t>
            </a:r>
            <a:r>
              <a:rPr lang="ru-RU" i="1" dirty="0" smtClean="0"/>
              <a:t>(«Кто ответит»).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1219</TotalTime>
  <Words>805</Words>
  <Application>Microsoft Office PowerPoint</Application>
  <PresentationFormat>Předvádění na obrazovce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Людмила Стефановна Петрушевская</vt:lpstr>
      <vt:lpstr>Биография</vt:lpstr>
      <vt:lpstr>Snímek 3</vt:lpstr>
      <vt:lpstr>Проза</vt:lpstr>
      <vt:lpstr>Snímek 5</vt:lpstr>
      <vt:lpstr>Чернуха</vt:lpstr>
      <vt:lpstr>Свой круг</vt:lpstr>
      <vt:lpstr>Snímek 8</vt:lpstr>
      <vt:lpstr>Реквиемы</vt:lpstr>
      <vt:lpstr>Сказки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Людмила Стефановна Петрушевская</dc:title>
  <dc:creator>noriska</dc:creator>
  <cp:lastModifiedBy>noriska</cp:lastModifiedBy>
  <cp:revision>82</cp:revision>
  <dcterms:created xsi:type="dcterms:W3CDTF">2014-11-02T13:53:30Z</dcterms:created>
  <dcterms:modified xsi:type="dcterms:W3CDTF">2014-11-30T16:46:39Z</dcterms:modified>
</cp:coreProperties>
</file>