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6" r:id="rId7"/>
    <p:sldId id="264" r:id="rId8"/>
    <p:sldId id="263" r:id="rId9"/>
    <p:sldId id="261" r:id="rId10"/>
    <p:sldId id="265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243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Н.В.Гоголь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«Страшная месть»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70038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Человек должен чувствовать, понимать свою причастность ко всему происходящему в мире и быть готовым нести свою ответственность не только перед людьми, но и перед Богом. Иван проявил слабость. Желание отомстить  убийце стало для него главным. Он не думает ни о своей дальнейшей участи, ни об участи своего сына, убитого вместе с ним, в Судный час… Жажда мести – сильнее любви ко Всевышнему и сильнее страха перед Ним.  Вот она, гордыня человеческая – один из страшных грехов!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Главная мысль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244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BatangChe" pitchFamily="49" charset="-127"/>
                <a:ea typeface="BatangChe" pitchFamily="49" charset="-127"/>
              </a:rPr>
              <a:t>Спасибо </a:t>
            </a:r>
          </a:p>
          <a:p>
            <a:pPr marL="0" indent="0" algn="ctr">
              <a:buNone/>
            </a:pPr>
            <a:r>
              <a:rPr lang="ru-RU" sz="3600" dirty="0">
                <a:latin typeface="BatangChe" pitchFamily="49" charset="-127"/>
                <a:ea typeface="BatangChe" pitchFamily="49" charset="-127"/>
              </a:rPr>
              <a:t>з</a:t>
            </a:r>
            <a:r>
              <a:rPr lang="ru-RU" sz="3600" dirty="0" smtClean="0">
                <a:latin typeface="BatangChe" pitchFamily="49" charset="-127"/>
                <a:ea typeface="BatangChe" pitchFamily="49" charset="-127"/>
              </a:rPr>
              <a:t>а</a:t>
            </a:r>
          </a:p>
          <a:p>
            <a:pPr marL="0" indent="0" algn="ctr">
              <a:buNone/>
            </a:pPr>
            <a:r>
              <a:rPr lang="ru-RU" sz="3600" dirty="0" smtClean="0">
                <a:latin typeface="BatangChe" pitchFamily="49" charset="-127"/>
                <a:ea typeface="BatangChe" pitchFamily="49" charset="-127"/>
              </a:rPr>
              <a:t>внимание</a:t>
            </a:r>
            <a:endParaRPr lang="ru-RU" sz="3600" dirty="0">
              <a:latin typeface="BatangChe" pitchFamily="49" charset="-127"/>
              <a:ea typeface="BatangChe" pitchFamily="49" charset="-127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840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Николай Гоголь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877" y="2239963"/>
            <a:ext cx="3075495" cy="3876675"/>
          </a:xfrm>
        </p:spPr>
      </p:pic>
      <p:sp>
        <p:nvSpPr>
          <p:cNvPr id="7" name="Объект 6"/>
          <p:cNvSpPr>
            <a:spLocks noGrp="1"/>
          </p:cNvSpPr>
          <p:nvPr>
            <p:ph sz="quarter" idx="14"/>
          </p:nvPr>
        </p:nvSpPr>
        <p:spPr>
          <a:xfrm>
            <a:off x="4139952" y="2240280"/>
            <a:ext cx="4752528" cy="3877056"/>
          </a:xfrm>
        </p:spPr>
        <p:txBody>
          <a:bodyPr/>
          <a:lstStyle/>
          <a:p>
            <a:r>
              <a:rPr lang="ru-RU" dirty="0"/>
              <a:t>Гоголь Николай Васильевич (1809 — 1852) — великий </a:t>
            </a:r>
            <a:r>
              <a:rPr lang="ru-RU" dirty="0" smtClean="0"/>
              <a:t>писатель, создавший такие известные произведения как «Мертвые души». «Ревизор», «Вечера на хуторе близ Диканьки», «Тарас Бульба», «</a:t>
            </a:r>
            <a:r>
              <a:rPr lang="ru-RU" dirty="0" err="1" smtClean="0"/>
              <a:t>Вий</a:t>
            </a:r>
            <a:r>
              <a:rPr lang="ru-RU" dirty="0" smtClean="0"/>
              <a:t>», «Нос» и многие другие.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023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«Страшная месть» - историческая </a:t>
            </a:r>
            <a:r>
              <a:rPr lang="ru-RU" dirty="0"/>
              <a:t>повесть, действие которой приурочено к первой половине XVII в., времени борьбы Украины против Речи </a:t>
            </a:r>
            <a:r>
              <a:rPr lang="ru-RU" dirty="0" err="1"/>
              <a:t>Посполитой</a:t>
            </a:r>
            <a:r>
              <a:rPr lang="ru-RU" dirty="0"/>
              <a:t> и Турции </a:t>
            </a:r>
            <a:r>
              <a:rPr lang="ru-RU" dirty="0" smtClean="0"/>
              <a:t>за </a:t>
            </a:r>
            <a:r>
              <a:rPr lang="ru-RU" dirty="0"/>
              <a:t>национальную </a:t>
            </a:r>
            <a:r>
              <a:rPr lang="ru-RU" dirty="0" smtClean="0"/>
              <a:t>независимость.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 </a:t>
            </a:r>
            <a:r>
              <a:rPr lang="ru-RU" dirty="0" smtClean="0"/>
              <a:t>произведении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698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Данило</a:t>
            </a:r>
          </a:p>
          <a:p>
            <a:r>
              <a:rPr lang="ru-RU" dirty="0" smtClean="0"/>
              <a:t>Катерина</a:t>
            </a:r>
          </a:p>
          <a:p>
            <a:r>
              <a:rPr lang="ru-RU" dirty="0" smtClean="0"/>
              <a:t>сын </a:t>
            </a:r>
            <a:r>
              <a:rPr lang="ru-RU" dirty="0"/>
              <a:t>Данилы и </a:t>
            </a:r>
            <a:r>
              <a:rPr lang="ru-RU" dirty="0" smtClean="0"/>
              <a:t>Катерины</a:t>
            </a:r>
          </a:p>
          <a:p>
            <a:r>
              <a:rPr lang="ru-RU" dirty="0" smtClean="0"/>
              <a:t>Колдун</a:t>
            </a:r>
          </a:p>
          <a:p>
            <a:r>
              <a:rPr lang="ru-RU" dirty="0" smtClean="0"/>
              <a:t>Казаки</a:t>
            </a:r>
          </a:p>
          <a:p>
            <a:r>
              <a:rPr lang="ru-RU" dirty="0" smtClean="0"/>
              <a:t>есаул </a:t>
            </a:r>
            <a:r>
              <a:rPr lang="ru-RU" dirty="0" err="1" smtClean="0"/>
              <a:t>Горобець</a:t>
            </a:r>
            <a:endParaRPr lang="ru-RU" dirty="0" smtClean="0"/>
          </a:p>
          <a:p>
            <a:r>
              <a:rPr lang="ru-RU" dirty="0" smtClean="0"/>
              <a:t>святой схимник.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Герои произведения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007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9247" y="2492896"/>
            <a:ext cx="7905201" cy="3960440"/>
          </a:xfrm>
        </p:spPr>
        <p:txBody>
          <a:bodyPr/>
          <a:lstStyle/>
          <a:p>
            <a:r>
              <a:rPr lang="ru-RU" dirty="0"/>
              <a:t>Стилистические особенности «Страшной мести» носят следы влияния </a:t>
            </a:r>
            <a:r>
              <a:rPr lang="ru-RU" dirty="0" smtClean="0"/>
              <a:t>фольклора</a:t>
            </a:r>
            <a:r>
              <a:rPr lang="ru-RU" dirty="0"/>
              <a:t> </a:t>
            </a:r>
            <a:r>
              <a:rPr lang="ru-RU" dirty="0" smtClean="0"/>
              <a:t>и в особенности</a:t>
            </a:r>
            <a:r>
              <a:rPr lang="ru-RU" dirty="0"/>
              <a:t> украинского. Помимо думы, сочинённой Гоголем, о причитаниях, о песнях, написанных в подражание украинским народным песням, в повести много фольклорных образов, сравнений, эпитетов.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756263" cy="1054250"/>
          </a:xfrm>
        </p:spPr>
        <p:txBody>
          <a:bodyPr/>
          <a:lstStyle/>
          <a:p>
            <a:r>
              <a:rPr lang="ru-RU" dirty="0" smtClean="0"/>
              <a:t>Стилистические особенности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710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«Чуден </a:t>
            </a:r>
            <a:r>
              <a:rPr lang="ru-RU" dirty="0"/>
              <a:t>Днепр при тихой погоде, когда вольно и плавно мчит сквозь леса и горы полные воды свои. Ни </a:t>
            </a:r>
            <a:r>
              <a:rPr lang="ru-RU" dirty="0" err="1"/>
              <a:t>зашелохнёт</a:t>
            </a:r>
            <a:r>
              <a:rPr lang="ru-RU" dirty="0"/>
              <a:t>, ни прогремит. Глядишь, и не знаешь, идёт или не идёт его величавая ширина, и чудится, будто весь вылит он из стекла и будто голубая зеркальная дорога, без меры в ширину, без конца в длину, реет и вьётся по зелёному миру. Любо тогда и жаркому солнцу оглядеться с вышины и погрузить лучи в холод стеклянных вод, и прибрежным лесам ярко </a:t>
            </a:r>
            <a:r>
              <a:rPr lang="ru-RU" dirty="0" err="1" smtClean="0"/>
              <a:t>отсветиться</a:t>
            </a:r>
            <a:r>
              <a:rPr lang="ru-RU" dirty="0" smtClean="0"/>
              <a:t> </a:t>
            </a:r>
            <a:r>
              <a:rPr lang="ru-RU" dirty="0"/>
              <a:t>в водах. Зеленокудрые</a:t>
            </a:r>
            <a:r>
              <a:rPr lang="ru-RU" dirty="0" smtClean="0"/>
              <a:t>!»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Отрывок из повести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97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268760"/>
            <a:ext cx="7414592" cy="4752528"/>
          </a:xfrm>
        </p:spPr>
      </p:pic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27373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204864"/>
            <a:ext cx="2721229" cy="3983782"/>
          </a:xfrm>
        </p:spPr>
      </p:pic>
      <p:pic>
        <p:nvPicPr>
          <p:cNvPr id="5" name="Объект 3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2204864"/>
            <a:ext cx="2905840" cy="4188018"/>
          </a:xfrm>
        </p:spPr>
      </p:pic>
    </p:spTree>
    <p:extLst>
      <p:ext uri="{BB962C8B-B14F-4D97-AF65-F5344CB8AC3E}">
        <p14:creationId xmlns:p14="http://schemas.microsoft.com/office/powerpoint/2010/main" val="422739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9247" y="1916832"/>
            <a:ext cx="7745505" cy="4680519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Развязкой повести считается песня старого бандуриста, в которой  и объясняется вся суть этой страшной мести. </a:t>
            </a:r>
          </a:p>
          <a:p>
            <a:r>
              <a:rPr lang="ru-RU" dirty="0" smtClean="0"/>
              <a:t>Когда два брата, Иван и Петр, воевали с турками, Иван взял в плен турецкого пашу. Король Стефан наградил Ивана.  Иван, будучи великодушным, отдал половину награды Петру, который начал завидовать и решил отомстить. Он столкнул Ивана вместе с конем и маленьким сыном в пропасть.</a:t>
            </a:r>
          </a:p>
          <a:p>
            <a:r>
              <a:rPr lang="ru-RU" dirty="0" smtClean="0"/>
              <a:t>На </a:t>
            </a:r>
            <a:r>
              <a:rPr lang="ru-RU" dirty="0"/>
              <a:t>Божьем суде потребовал Иван, чтобы все потомки Петра не знали на земле счастье, а последний в роду оказался худшим, вором. Таким вором, чтобы все мертвецы после смерти грешника грызли его, а Петр был бы таким большим, что грыз бы от ярости самого себя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 А тем самым рыцарем, что погубил Колдуна и  был Иван.</a:t>
            </a:r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Развязка повести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289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914</TotalTime>
  <Words>386</Words>
  <Application>Microsoft Office PowerPoint</Application>
  <PresentationFormat>Prezentácia na obrazovke (4:3)</PresentationFormat>
  <Paragraphs>28</Paragraphs>
  <Slides>11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6" baseType="lpstr">
      <vt:lpstr>BatangChe</vt:lpstr>
      <vt:lpstr>Book Antiqua</vt:lpstr>
      <vt:lpstr>Times New Roman</vt:lpstr>
      <vt:lpstr>Wingdings</vt:lpstr>
      <vt:lpstr>Твердый переплет</vt:lpstr>
      <vt:lpstr>Н.В.Гоголь</vt:lpstr>
      <vt:lpstr>Николай Гоголь</vt:lpstr>
      <vt:lpstr>О произведении</vt:lpstr>
      <vt:lpstr>Герои произведения</vt:lpstr>
      <vt:lpstr>Стилистические особенности </vt:lpstr>
      <vt:lpstr>Отрывок из повести</vt:lpstr>
      <vt:lpstr>Prezentácia programu PowerPoint</vt:lpstr>
      <vt:lpstr>Prezentácia programu PowerPoint</vt:lpstr>
      <vt:lpstr>Развязка повести</vt:lpstr>
      <vt:lpstr>Главная мысль</vt:lpstr>
      <vt:lpstr>Prezentácia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123</dc:creator>
  <cp:lastModifiedBy>Oxana Soloveva</cp:lastModifiedBy>
  <cp:revision>24</cp:revision>
  <dcterms:created xsi:type="dcterms:W3CDTF">2014-12-06T21:35:49Z</dcterms:created>
  <dcterms:modified xsi:type="dcterms:W3CDTF">2014-12-12T19:08:03Z</dcterms:modified>
</cp:coreProperties>
</file>