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A8DA23B-DE2C-4622-9109-479E7762000B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A060FC0-BA95-4898-B5B0-497B255EB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uzofon.com/search/%D0%BF%D0%B8%D1%81%D1%8C%D0%BC%D0%BE%20%D1%82%D0%B0%D1%82%D1%8C%D1%8F%D0%BD%D1%8B%20%D0%BE%D0%BD%D0%B5%D0%B3%D0%B8%D0%BD%D1%8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ra.ru/shortwork/get/swid/00042101184919815529" TargetMode="External"/><Relationship Id="rId2" Type="http://schemas.openxmlformats.org/officeDocument/2006/relationships/hyperlink" Target="http://demsvet.ru/kratkoe-soderzhanie-knig/evgeniy-onegin-kratkoe-soderzhanie-po-glava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oveday.lv/rus/denj_valentina/stihi_o_lubvi/6015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z-Cyrl-AZ" dirty="0" smtClean="0"/>
              <a:t>Алекс</a:t>
            </a:r>
            <a:r>
              <a:rPr lang="cs-CZ" dirty="0" smtClean="0"/>
              <a:t>a</a:t>
            </a:r>
            <a:r>
              <a:rPr lang="az-Cyrl-AZ" dirty="0" smtClean="0"/>
              <a:t>ндр Серг</a:t>
            </a:r>
            <a:r>
              <a:rPr lang="cs-CZ" dirty="0" smtClean="0"/>
              <a:t>e</a:t>
            </a:r>
            <a:r>
              <a:rPr lang="az-Cyrl-AZ" dirty="0" smtClean="0"/>
              <a:t>евич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</a:t>
            </a:r>
            <a:r>
              <a:rPr lang="az-Cyrl-AZ" dirty="0" smtClean="0"/>
              <a:t>П</a:t>
            </a:r>
            <a:r>
              <a:rPr lang="cs-CZ" dirty="0" smtClean="0"/>
              <a:t>y</a:t>
            </a:r>
            <a:r>
              <a:rPr lang="az-Cyrl-AZ" dirty="0" smtClean="0"/>
              <a:t>шкин</a:t>
            </a:r>
            <a:r>
              <a:rPr lang="cs-CZ" dirty="0" smtClean="0"/>
              <a:t>  		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az-Cyrl-AZ" sz="4000" dirty="0" smtClean="0">
                <a:solidFill>
                  <a:schemeClr val="tx1"/>
                </a:solidFill>
              </a:rPr>
              <a:t>Евгений Онегин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6329378" cy="10001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Cодержание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11824"/>
          </a:xfrm>
        </p:spPr>
        <p:txBody>
          <a:bodyPr>
            <a:noAutofit/>
          </a:bodyPr>
          <a:lstStyle/>
          <a:p>
            <a:r>
              <a:rPr lang="cs-CZ" sz="2200" dirty="0" smtClean="0"/>
              <a:t>У </a:t>
            </a:r>
            <a:r>
              <a:rPr lang="cs-CZ" sz="2200" dirty="0" err="1" smtClean="0"/>
              <a:t>Онегина</a:t>
            </a:r>
            <a:r>
              <a:rPr lang="cs-CZ" sz="2200" dirty="0" smtClean="0"/>
              <a:t> </a:t>
            </a:r>
            <a:r>
              <a:rPr lang="cs-CZ" sz="2200" dirty="0" err="1" smtClean="0"/>
              <a:t>умирает</a:t>
            </a:r>
            <a:r>
              <a:rPr lang="cs-CZ" sz="2200" dirty="0" smtClean="0"/>
              <a:t> </a:t>
            </a:r>
            <a:r>
              <a:rPr lang="cs-CZ" sz="2200" dirty="0" err="1" smtClean="0"/>
              <a:t>дядя</a:t>
            </a:r>
            <a:r>
              <a:rPr lang="cs-CZ" sz="2200" dirty="0" smtClean="0"/>
              <a:t> и </a:t>
            </a:r>
            <a:r>
              <a:rPr lang="cs-CZ" sz="2200" dirty="0" err="1" smtClean="0"/>
              <a:t>Онегин</a:t>
            </a:r>
            <a:r>
              <a:rPr lang="cs-CZ" sz="2200" dirty="0" smtClean="0"/>
              <a:t> </a:t>
            </a:r>
            <a:r>
              <a:rPr lang="cs-CZ" sz="2200" dirty="0" err="1" smtClean="0"/>
              <a:t>получает</a:t>
            </a:r>
            <a:r>
              <a:rPr lang="cs-CZ" sz="2200" dirty="0" smtClean="0"/>
              <a:t> </a:t>
            </a:r>
            <a:r>
              <a:rPr lang="cs-CZ" sz="2200" dirty="0" err="1" smtClean="0"/>
              <a:t>по</a:t>
            </a:r>
            <a:r>
              <a:rPr lang="cs-CZ" sz="2200" dirty="0" smtClean="0"/>
              <a:t> </a:t>
            </a:r>
            <a:r>
              <a:rPr lang="cs-CZ" sz="2200" dirty="0" err="1" smtClean="0"/>
              <a:t>наследству</a:t>
            </a:r>
            <a:r>
              <a:rPr lang="cs-CZ" sz="2200" dirty="0" smtClean="0"/>
              <a:t> </a:t>
            </a:r>
            <a:r>
              <a:rPr lang="cs-CZ" sz="2200" dirty="0" err="1" smtClean="0"/>
              <a:t>большую</a:t>
            </a:r>
            <a:r>
              <a:rPr lang="cs-CZ" sz="2200" dirty="0" smtClean="0"/>
              <a:t> </a:t>
            </a:r>
            <a:r>
              <a:rPr lang="cs-CZ" sz="2200" dirty="0" err="1" smtClean="0"/>
              <a:t>сумму</a:t>
            </a:r>
            <a:r>
              <a:rPr lang="cs-CZ" sz="2200" dirty="0" smtClean="0"/>
              <a:t> </a:t>
            </a:r>
            <a:r>
              <a:rPr lang="cs-CZ" sz="2200" dirty="0" err="1" smtClean="0"/>
              <a:t>денег</a:t>
            </a:r>
            <a:r>
              <a:rPr lang="cs-CZ" sz="2200" dirty="0" smtClean="0"/>
              <a:t>. </a:t>
            </a:r>
            <a:r>
              <a:rPr lang="cs-CZ" sz="2200" dirty="0" err="1" smtClean="0"/>
              <a:t>Посещает</a:t>
            </a:r>
            <a:r>
              <a:rPr lang="cs-CZ" sz="2200" dirty="0" smtClean="0"/>
              <a:t> </a:t>
            </a:r>
            <a:r>
              <a:rPr lang="cs-CZ" sz="2200" dirty="0" err="1" smtClean="0"/>
              <a:t>балы</a:t>
            </a:r>
            <a:r>
              <a:rPr lang="cs-CZ" sz="2200" dirty="0" smtClean="0"/>
              <a:t>, </a:t>
            </a:r>
            <a:r>
              <a:rPr lang="cs-CZ" sz="2200" dirty="0" err="1" smtClean="0"/>
              <a:t>рестораны</a:t>
            </a:r>
            <a:r>
              <a:rPr lang="cs-CZ" sz="2200" dirty="0" smtClean="0"/>
              <a:t>, </a:t>
            </a:r>
            <a:r>
              <a:rPr lang="cs-CZ" sz="2200" dirty="0" err="1" smtClean="0"/>
              <a:t>развлекается</a:t>
            </a:r>
            <a:r>
              <a:rPr lang="cs-CZ" sz="2200" dirty="0" smtClean="0"/>
              <a:t>. </a:t>
            </a:r>
            <a:r>
              <a:rPr lang="cs-CZ" sz="2200" dirty="0" err="1" smtClean="0"/>
              <a:t>Спустя</a:t>
            </a:r>
            <a:r>
              <a:rPr lang="cs-CZ" sz="2200" dirty="0" smtClean="0"/>
              <a:t> </a:t>
            </a:r>
            <a:r>
              <a:rPr lang="cs-CZ" sz="2200" dirty="0" err="1" smtClean="0"/>
              <a:t>некоторые</a:t>
            </a:r>
            <a:r>
              <a:rPr lang="cs-CZ" sz="2200" dirty="0" smtClean="0"/>
              <a:t> </a:t>
            </a:r>
            <a:r>
              <a:rPr lang="cs-CZ" sz="2200" dirty="0" err="1" smtClean="0"/>
              <a:t>время</a:t>
            </a:r>
            <a:r>
              <a:rPr lang="cs-CZ" sz="2200" dirty="0" smtClean="0"/>
              <a:t> </a:t>
            </a:r>
            <a:r>
              <a:rPr lang="cs-CZ" sz="2200" dirty="0" err="1" smtClean="0"/>
              <a:t>начинает</a:t>
            </a:r>
            <a:r>
              <a:rPr lang="cs-CZ" sz="2200" dirty="0" smtClean="0"/>
              <a:t> </a:t>
            </a:r>
            <a:r>
              <a:rPr lang="cs-CZ" sz="2200" dirty="0" err="1" smtClean="0"/>
              <a:t>скучать</a:t>
            </a:r>
            <a:r>
              <a:rPr lang="cs-CZ" sz="2200" dirty="0" smtClean="0"/>
              <a:t>, </a:t>
            </a:r>
            <a:r>
              <a:rPr lang="cs-CZ" sz="2200" dirty="0" err="1" smtClean="0"/>
              <a:t>покидает</a:t>
            </a:r>
            <a:r>
              <a:rPr lang="cs-CZ" sz="2200" dirty="0" smtClean="0"/>
              <a:t> </a:t>
            </a:r>
            <a:r>
              <a:rPr lang="cs-CZ" sz="2200" dirty="0" err="1" smtClean="0"/>
              <a:t>Петербург</a:t>
            </a:r>
            <a:r>
              <a:rPr lang="cs-CZ" sz="2200" dirty="0" smtClean="0"/>
              <a:t> и </a:t>
            </a:r>
            <a:r>
              <a:rPr lang="cs-CZ" sz="2200" dirty="0" err="1" smtClean="0"/>
              <a:t>уезжает</a:t>
            </a:r>
            <a:r>
              <a:rPr lang="cs-CZ" sz="2200" dirty="0" smtClean="0"/>
              <a:t> в </a:t>
            </a:r>
            <a:r>
              <a:rPr lang="cs-CZ" sz="2200" dirty="0" err="1" smtClean="0"/>
              <a:t>имение</a:t>
            </a:r>
            <a:r>
              <a:rPr lang="cs-CZ" sz="2200" dirty="0" smtClean="0"/>
              <a:t>, </a:t>
            </a:r>
            <a:r>
              <a:rPr lang="cs-CZ" sz="2200" dirty="0" err="1" smtClean="0"/>
              <a:t>которое</a:t>
            </a:r>
            <a:r>
              <a:rPr lang="cs-CZ" sz="2200" dirty="0" smtClean="0"/>
              <a:t> </a:t>
            </a:r>
            <a:r>
              <a:rPr lang="cs-CZ" sz="2200" dirty="0" err="1" smtClean="0"/>
              <a:t>унаследовал</a:t>
            </a:r>
            <a:r>
              <a:rPr lang="cs-CZ" sz="2200" dirty="0" smtClean="0"/>
              <a:t> </a:t>
            </a:r>
            <a:r>
              <a:rPr lang="cs-CZ" sz="2200" dirty="0" err="1" smtClean="0"/>
              <a:t>после</a:t>
            </a:r>
            <a:r>
              <a:rPr lang="cs-CZ" sz="2200" dirty="0" smtClean="0"/>
              <a:t> </a:t>
            </a:r>
            <a:r>
              <a:rPr lang="cs-CZ" sz="2200" dirty="0" err="1" smtClean="0"/>
              <a:t>смерти</a:t>
            </a:r>
            <a:r>
              <a:rPr lang="cs-CZ" sz="2200" dirty="0" smtClean="0"/>
              <a:t> </a:t>
            </a:r>
            <a:r>
              <a:rPr lang="cs-CZ" sz="2200" dirty="0" err="1" smtClean="0"/>
              <a:t>дяди</a:t>
            </a:r>
            <a:r>
              <a:rPr lang="cs-CZ" sz="2200" dirty="0" smtClean="0"/>
              <a:t>. </a:t>
            </a:r>
            <a:r>
              <a:rPr lang="cs-CZ" sz="2200" dirty="0" err="1" smtClean="0"/>
              <a:t>Здесь</a:t>
            </a:r>
            <a:r>
              <a:rPr lang="cs-CZ" sz="2200" dirty="0" smtClean="0"/>
              <a:t> </a:t>
            </a:r>
            <a:r>
              <a:rPr lang="cs-CZ" sz="2200" dirty="0" err="1" smtClean="0"/>
              <a:t>он</a:t>
            </a:r>
            <a:r>
              <a:rPr lang="cs-CZ" sz="2200" dirty="0" smtClean="0"/>
              <a:t> </a:t>
            </a:r>
            <a:r>
              <a:rPr lang="cs-CZ" sz="2200" dirty="0" err="1" smtClean="0"/>
              <a:t>познакомится</a:t>
            </a:r>
            <a:r>
              <a:rPr lang="cs-CZ" sz="2200" dirty="0" smtClean="0"/>
              <a:t> с </a:t>
            </a:r>
            <a:r>
              <a:rPr lang="cs-CZ" sz="2200" dirty="0" err="1" smtClean="0"/>
              <a:t>Владимиром</a:t>
            </a:r>
            <a:r>
              <a:rPr lang="cs-CZ" sz="2200" dirty="0" smtClean="0"/>
              <a:t> </a:t>
            </a:r>
            <a:r>
              <a:rPr lang="cs-CZ" sz="2200" dirty="0" err="1" smtClean="0"/>
              <a:t>Ленским</a:t>
            </a:r>
            <a:r>
              <a:rPr lang="cs-CZ" sz="2200" dirty="0" smtClean="0"/>
              <a:t>. </a:t>
            </a:r>
            <a:r>
              <a:rPr lang="cs-CZ" sz="2200" dirty="0" err="1" smtClean="0"/>
              <a:t>Ленский</a:t>
            </a:r>
            <a:r>
              <a:rPr lang="cs-CZ" sz="2200" dirty="0" smtClean="0"/>
              <a:t> </a:t>
            </a:r>
            <a:r>
              <a:rPr lang="cs-CZ" sz="2200" dirty="0" err="1" smtClean="0"/>
              <a:t>приводит</a:t>
            </a:r>
            <a:r>
              <a:rPr lang="cs-CZ" sz="2200" dirty="0" smtClean="0"/>
              <a:t> </a:t>
            </a:r>
            <a:r>
              <a:rPr lang="cs-CZ" sz="2200" dirty="0" err="1" smtClean="0"/>
              <a:t>Онегина</a:t>
            </a:r>
            <a:r>
              <a:rPr lang="cs-CZ" sz="2200" dirty="0" smtClean="0"/>
              <a:t> к </a:t>
            </a:r>
            <a:r>
              <a:rPr lang="cs-CZ" sz="2200" dirty="0" err="1" smtClean="0"/>
              <a:t>Лариным</a:t>
            </a:r>
            <a:r>
              <a:rPr lang="cs-CZ" sz="2200" dirty="0" smtClean="0"/>
              <a:t>. У </a:t>
            </a:r>
            <a:r>
              <a:rPr lang="cs-CZ" sz="2200" dirty="0" err="1" smtClean="0"/>
              <a:t>помещицы</a:t>
            </a:r>
            <a:r>
              <a:rPr lang="cs-CZ" sz="2200" dirty="0" smtClean="0"/>
              <a:t> </a:t>
            </a:r>
            <a:r>
              <a:rPr lang="cs-CZ" sz="2200" dirty="0" err="1" smtClean="0"/>
              <a:t>Лариной</a:t>
            </a:r>
            <a:r>
              <a:rPr lang="cs-CZ" sz="2200" dirty="0" smtClean="0"/>
              <a:t> </a:t>
            </a:r>
            <a:r>
              <a:rPr lang="cs-CZ" sz="2200" dirty="0" err="1" smtClean="0"/>
              <a:t>было</a:t>
            </a:r>
            <a:r>
              <a:rPr lang="cs-CZ" sz="2200" dirty="0" smtClean="0"/>
              <a:t> </a:t>
            </a:r>
            <a:r>
              <a:rPr lang="cs-CZ" sz="2200" dirty="0" err="1" smtClean="0"/>
              <a:t>двое</a:t>
            </a:r>
            <a:r>
              <a:rPr lang="cs-CZ" sz="2200" dirty="0" smtClean="0"/>
              <a:t> </a:t>
            </a:r>
            <a:r>
              <a:rPr lang="cs-CZ" sz="2200" dirty="0" err="1" smtClean="0"/>
              <a:t>дочерей</a:t>
            </a:r>
            <a:r>
              <a:rPr lang="cs-CZ" sz="2200" dirty="0" smtClean="0"/>
              <a:t> - </a:t>
            </a:r>
            <a:r>
              <a:rPr lang="cs-CZ" sz="2200" dirty="0" err="1" smtClean="0"/>
              <a:t>Ольга</a:t>
            </a:r>
            <a:r>
              <a:rPr lang="cs-CZ" sz="2200" dirty="0" smtClean="0"/>
              <a:t> и </a:t>
            </a:r>
            <a:r>
              <a:rPr lang="cs-CZ" sz="2200" dirty="0" err="1" smtClean="0"/>
              <a:t>Татьяна</a:t>
            </a:r>
            <a:r>
              <a:rPr lang="cs-CZ" sz="2200" dirty="0" smtClean="0"/>
              <a:t>. </a:t>
            </a:r>
            <a:r>
              <a:rPr lang="cs-CZ" sz="2200" dirty="0" err="1" smtClean="0"/>
              <a:t>Ленский</a:t>
            </a:r>
            <a:r>
              <a:rPr lang="cs-CZ" sz="2200" dirty="0" smtClean="0"/>
              <a:t> </a:t>
            </a:r>
            <a:r>
              <a:rPr lang="cs-CZ" sz="2200" dirty="0" err="1" smtClean="0"/>
              <a:t>был</a:t>
            </a:r>
            <a:r>
              <a:rPr lang="cs-CZ" sz="2200" dirty="0" smtClean="0"/>
              <a:t> </a:t>
            </a:r>
            <a:r>
              <a:rPr lang="cs-CZ" sz="2200" dirty="0" err="1" smtClean="0"/>
              <a:t>влюблён</a:t>
            </a:r>
            <a:r>
              <a:rPr lang="cs-CZ" sz="2200" dirty="0" smtClean="0"/>
              <a:t> в </a:t>
            </a:r>
            <a:r>
              <a:rPr lang="cs-CZ" sz="2200" dirty="0" err="1" smtClean="0"/>
              <a:t>Ольгу</a:t>
            </a:r>
            <a:r>
              <a:rPr lang="cs-CZ" sz="2200" dirty="0" smtClean="0"/>
              <a:t>. </a:t>
            </a:r>
            <a:r>
              <a:rPr lang="cs-CZ" sz="2200" dirty="0" err="1" smtClean="0"/>
              <a:t>Ольга</a:t>
            </a:r>
            <a:r>
              <a:rPr lang="cs-CZ" sz="2200" dirty="0" smtClean="0"/>
              <a:t> и </a:t>
            </a:r>
            <a:r>
              <a:rPr lang="cs-CZ" sz="2200" dirty="0" err="1" smtClean="0"/>
              <a:t>Татьяна</a:t>
            </a:r>
            <a:r>
              <a:rPr lang="cs-CZ" sz="2200" dirty="0" smtClean="0"/>
              <a:t> </a:t>
            </a:r>
            <a:r>
              <a:rPr lang="cs-CZ" sz="2200" dirty="0" err="1" smtClean="0"/>
              <a:t>были</a:t>
            </a:r>
            <a:r>
              <a:rPr lang="cs-CZ" sz="2200" dirty="0" smtClean="0"/>
              <a:t> </a:t>
            </a:r>
            <a:r>
              <a:rPr lang="cs-CZ" sz="2200" dirty="0" err="1" smtClean="0"/>
              <a:t>не</a:t>
            </a:r>
            <a:r>
              <a:rPr lang="cs-CZ" sz="2200" dirty="0" smtClean="0"/>
              <a:t> </a:t>
            </a:r>
            <a:r>
              <a:rPr lang="cs-CZ" sz="2200" dirty="0" err="1" smtClean="0"/>
              <a:t>похожи</a:t>
            </a:r>
            <a:r>
              <a:rPr lang="cs-CZ" sz="2200" dirty="0" smtClean="0"/>
              <a:t> </a:t>
            </a:r>
            <a:r>
              <a:rPr lang="cs-CZ" sz="2200" dirty="0" err="1" smtClean="0"/>
              <a:t>друг</a:t>
            </a:r>
            <a:r>
              <a:rPr lang="cs-CZ" sz="2200" dirty="0" smtClean="0"/>
              <a:t> </a:t>
            </a:r>
            <a:r>
              <a:rPr lang="cs-CZ" sz="2200" dirty="0" err="1" smtClean="0"/>
              <a:t>на</a:t>
            </a:r>
            <a:r>
              <a:rPr lang="cs-CZ" sz="2200" dirty="0" smtClean="0"/>
              <a:t> </a:t>
            </a:r>
            <a:r>
              <a:rPr lang="cs-CZ" sz="2200" dirty="0" err="1" smtClean="0"/>
              <a:t>друга</a:t>
            </a:r>
            <a:r>
              <a:rPr lang="cs-CZ" sz="2200" dirty="0" smtClean="0"/>
              <a:t>. </a:t>
            </a:r>
            <a:r>
              <a:rPr lang="cs-CZ" sz="2200" dirty="0" err="1" smtClean="0"/>
              <a:t>Ольга</a:t>
            </a:r>
            <a:r>
              <a:rPr lang="cs-CZ" sz="2200" dirty="0" smtClean="0"/>
              <a:t> </a:t>
            </a:r>
            <a:r>
              <a:rPr lang="cs-CZ" sz="2200" dirty="0" err="1" smtClean="0"/>
              <a:t>была</a:t>
            </a:r>
            <a:r>
              <a:rPr lang="cs-CZ" sz="2200" dirty="0" smtClean="0"/>
              <a:t> </a:t>
            </a:r>
            <a:r>
              <a:rPr lang="cs-CZ" sz="2200" dirty="0" err="1" smtClean="0"/>
              <a:t>весёлой</a:t>
            </a:r>
            <a:r>
              <a:rPr lang="cs-CZ" sz="2200" dirty="0" smtClean="0"/>
              <a:t>, </a:t>
            </a:r>
            <a:r>
              <a:rPr lang="cs-CZ" sz="2200" dirty="0" err="1" smtClean="0"/>
              <a:t>легкомысленной</a:t>
            </a:r>
            <a:r>
              <a:rPr lang="cs-CZ" sz="2200" dirty="0" smtClean="0"/>
              <a:t> </a:t>
            </a:r>
            <a:r>
              <a:rPr lang="cs-CZ" sz="2200" dirty="0" err="1" smtClean="0"/>
              <a:t>девушкой</a:t>
            </a:r>
            <a:r>
              <a:rPr lang="cs-CZ" sz="2200" dirty="0" smtClean="0"/>
              <a:t>. </a:t>
            </a:r>
            <a:r>
              <a:rPr lang="cs-CZ" sz="2200" dirty="0" err="1" smtClean="0"/>
              <a:t>Татьяна</a:t>
            </a:r>
            <a:r>
              <a:rPr lang="cs-CZ" sz="2200" dirty="0" smtClean="0"/>
              <a:t> </a:t>
            </a:r>
            <a:r>
              <a:rPr lang="cs-CZ" sz="2200" dirty="0" err="1" smtClean="0"/>
              <a:t>наоборот</a:t>
            </a:r>
            <a:r>
              <a:rPr lang="cs-CZ" sz="2200" dirty="0" smtClean="0"/>
              <a:t> </a:t>
            </a:r>
            <a:r>
              <a:rPr lang="cs-CZ" sz="2200" dirty="0" err="1" smtClean="0"/>
              <a:t>была</a:t>
            </a:r>
            <a:r>
              <a:rPr lang="cs-CZ" sz="2200" dirty="0" smtClean="0"/>
              <a:t> </a:t>
            </a:r>
            <a:r>
              <a:rPr lang="cs-CZ" sz="2200" dirty="0" err="1" smtClean="0"/>
              <a:t>задумчивой</a:t>
            </a:r>
            <a:r>
              <a:rPr lang="cs-CZ" sz="2200" dirty="0" smtClean="0"/>
              <a:t>, </a:t>
            </a:r>
            <a:r>
              <a:rPr lang="cs-CZ" sz="2200" dirty="0" err="1" smtClean="0"/>
              <a:t>скромной</a:t>
            </a:r>
            <a:r>
              <a:rPr lang="cs-CZ" sz="2200" dirty="0" smtClean="0"/>
              <a:t>, </a:t>
            </a:r>
            <a:r>
              <a:rPr lang="cs-CZ" sz="2200" dirty="0" err="1" smtClean="0"/>
              <a:t>мечтательной</a:t>
            </a:r>
            <a:r>
              <a:rPr lang="cs-CZ" sz="2200" dirty="0" smtClean="0"/>
              <a:t>. </a:t>
            </a:r>
            <a:r>
              <a:rPr lang="cs-CZ" sz="2200" dirty="0" err="1" smtClean="0"/>
              <a:t>Она</a:t>
            </a:r>
            <a:r>
              <a:rPr lang="cs-CZ" sz="2200" dirty="0" smtClean="0"/>
              <a:t> </a:t>
            </a:r>
            <a:r>
              <a:rPr lang="cs-CZ" sz="2200" dirty="0" err="1" smtClean="0"/>
              <a:t>читала</a:t>
            </a:r>
            <a:r>
              <a:rPr lang="cs-CZ" sz="2200" dirty="0" smtClean="0"/>
              <a:t> </a:t>
            </a:r>
            <a:r>
              <a:rPr lang="cs-CZ" sz="2200" dirty="0" err="1" smtClean="0"/>
              <a:t>романтические</a:t>
            </a:r>
            <a:r>
              <a:rPr lang="cs-CZ" sz="2200" dirty="0" smtClean="0"/>
              <a:t> </a:t>
            </a:r>
            <a:r>
              <a:rPr lang="cs-CZ" sz="2200" dirty="0" err="1" smtClean="0"/>
              <a:t>романы</a:t>
            </a:r>
            <a:r>
              <a:rPr lang="cs-CZ" sz="2200" dirty="0" smtClean="0"/>
              <a:t> и </a:t>
            </a:r>
            <a:r>
              <a:rPr lang="cs-CZ" sz="2200" dirty="0" err="1" smtClean="0"/>
              <a:t>ждала</a:t>
            </a:r>
            <a:r>
              <a:rPr lang="cs-CZ" sz="2200" dirty="0" smtClean="0"/>
              <a:t> </a:t>
            </a:r>
            <a:r>
              <a:rPr lang="cs-CZ" sz="2200" dirty="0" err="1" smtClean="0"/>
              <a:t>человека</a:t>
            </a:r>
            <a:r>
              <a:rPr lang="cs-CZ" sz="2200" dirty="0" smtClean="0"/>
              <a:t>, </a:t>
            </a:r>
            <a:r>
              <a:rPr lang="cs-CZ" sz="2200" dirty="0" err="1" smtClean="0"/>
              <a:t>героя</a:t>
            </a:r>
            <a:r>
              <a:rPr lang="cs-CZ" sz="2200" dirty="0" smtClean="0"/>
              <a:t> </a:t>
            </a:r>
            <a:r>
              <a:rPr lang="cs-CZ" sz="2200" dirty="0" err="1" smtClean="0"/>
              <a:t>романтических</a:t>
            </a:r>
            <a:r>
              <a:rPr lang="cs-CZ" sz="2200" dirty="0" smtClean="0"/>
              <a:t> </a:t>
            </a:r>
            <a:r>
              <a:rPr lang="cs-CZ" sz="2200" dirty="0" err="1" smtClean="0"/>
              <a:t>романов</a:t>
            </a:r>
            <a:r>
              <a:rPr lang="cs-CZ" sz="2200" dirty="0" smtClean="0"/>
              <a:t>. </a:t>
            </a:r>
            <a:r>
              <a:rPr lang="cs-CZ" sz="2200" dirty="0" err="1" smtClean="0"/>
              <a:t>Татьяна</a:t>
            </a:r>
            <a:r>
              <a:rPr lang="cs-CZ" sz="2200" dirty="0" smtClean="0"/>
              <a:t> </a:t>
            </a:r>
            <a:r>
              <a:rPr lang="cs-CZ" sz="2200" dirty="0" err="1" smtClean="0"/>
              <a:t>влюбляется</a:t>
            </a:r>
            <a:r>
              <a:rPr lang="cs-CZ" sz="2200" dirty="0" smtClean="0"/>
              <a:t> в </a:t>
            </a:r>
            <a:r>
              <a:rPr lang="cs-CZ" sz="2200" dirty="0" err="1" smtClean="0"/>
              <a:t>Онегина</a:t>
            </a:r>
            <a:r>
              <a:rPr lang="cs-CZ" sz="2200" dirty="0" smtClean="0"/>
              <a:t> и </a:t>
            </a:r>
            <a:r>
              <a:rPr lang="cs-CZ" sz="2200" dirty="0" err="1" smtClean="0"/>
              <a:t>пишет</a:t>
            </a:r>
            <a:r>
              <a:rPr lang="cs-CZ" sz="2200" dirty="0" smtClean="0"/>
              <a:t> </a:t>
            </a:r>
            <a:r>
              <a:rPr lang="cs-CZ" sz="2200" dirty="0" err="1" smtClean="0"/>
              <a:t>ему</a:t>
            </a:r>
            <a:r>
              <a:rPr lang="cs-CZ" sz="2200" dirty="0" smtClean="0"/>
              <a:t> </a:t>
            </a:r>
            <a:r>
              <a:rPr lang="cs-CZ" sz="2200" dirty="0" err="1" smtClean="0"/>
              <a:t>письмо</a:t>
            </a:r>
            <a:r>
              <a:rPr lang="cs-CZ" sz="2200" dirty="0" smtClean="0"/>
              <a:t>. </a:t>
            </a:r>
            <a:endParaRPr lang="cs-CZ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97642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Онегин</a:t>
            </a:r>
            <a:r>
              <a:rPr lang="cs-CZ" dirty="0" smtClean="0"/>
              <a:t> </a:t>
            </a:r>
            <a:r>
              <a:rPr lang="cs-CZ" dirty="0" err="1" smtClean="0"/>
              <a:t>сильно</a:t>
            </a:r>
            <a:r>
              <a:rPr lang="cs-CZ" dirty="0" smtClean="0"/>
              <a:t> </a:t>
            </a:r>
            <a:r>
              <a:rPr lang="cs-CZ" dirty="0" err="1" smtClean="0"/>
              <a:t>отличается</a:t>
            </a:r>
            <a:r>
              <a:rPr lang="cs-CZ" dirty="0" smtClean="0"/>
              <a:t> </a:t>
            </a:r>
            <a:r>
              <a:rPr lang="cs-CZ" dirty="0" err="1" smtClean="0"/>
              <a:t>от</a:t>
            </a:r>
            <a:r>
              <a:rPr lang="cs-CZ" dirty="0" smtClean="0"/>
              <a:t> </a:t>
            </a:r>
            <a:r>
              <a:rPr lang="cs-CZ" dirty="0" err="1" smtClean="0"/>
              <a:t>молодых</a:t>
            </a:r>
            <a:r>
              <a:rPr lang="cs-CZ" dirty="0" smtClean="0"/>
              <a:t> </a:t>
            </a:r>
            <a:r>
              <a:rPr lang="cs-CZ" dirty="0" err="1" smtClean="0"/>
              <a:t>людей</a:t>
            </a:r>
            <a:r>
              <a:rPr lang="cs-CZ" dirty="0" smtClean="0"/>
              <a:t> с </a:t>
            </a:r>
            <a:r>
              <a:rPr lang="cs-CZ" dirty="0" err="1" smtClean="0"/>
              <a:t>которыми</a:t>
            </a:r>
            <a:r>
              <a:rPr lang="cs-CZ" dirty="0" smtClean="0"/>
              <a:t> </a:t>
            </a:r>
            <a:r>
              <a:rPr lang="cs-CZ" dirty="0" err="1" smtClean="0"/>
              <a:t>до</a:t>
            </a:r>
            <a:r>
              <a:rPr lang="cs-CZ" dirty="0" smtClean="0"/>
              <a:t> </a:t>
            </a:r>
            <a:r>
              <a:rPr lang="cs-CZ" dirty="0" err="1" smtClean="0"/>
              <a:t>сих</a:t>
            </a:r>
            <a:r>
              <a:rPr lang="cs-CZ" dirty="0" smtClean="0"/>
              <a:t> </a:t>
            </a:r>
            <a:r>
              <a:rPr lang="cs-CZ" dirty="0" err="1" smtClean="0"/>
              <a:t>пор</a:t>
            </a:r>
            <a:r>
              <a:rPr lang="cs-CZ" dirty="0" smtClean="0"/>
              <a:t> </a:t>
            </a:r>
            <a:r>
              <a:rPr lang="cs-CZ" dirty="0" err="1" smtClean="0"/>
              <a:t>Татьяна</a:t>
            </a:r>
            <a:r>
              <a:rPr lang="cs-CZ" dirty="0" smtClean="0"/>
              <a:t> </a:t>
            </a:r>
            <a:r>
              <a:rPr lang="cs-CZ" dirty="0" err="1" smtClean="0"/>
              <a:t>встречалась</a:t>
            </a:r>
            <a:r>
              <a:rPr lang="cs-CZ" dirty="0" smtClean="0"/>
              <a:t>. </a:t>
            </a:r>
            <a:r>
              <a:rPr lang="cs-CZ" dirty="0" err="1" smtClean="0"/>
              <a:t>Онегин</a:t>
            </a:r>
            <a:r>
              <a:rPr lang="cs-CZ" dirty="0" smtClean="0"/>
              <a:t> </a:t>
            </a:r>
            <a:r>
              <a:rPr lang="cs-CZ" dirty="0" err="1" smtClean="0"/>
              <a:t>отказывается</a:t>
            </a:r>
            <a:r>
              <a:rPr lang="cs-CZ" dirty="0" smtClean="0"/>
              <a:t> </a:t>
            </a:r>
            <a:r>
              <a:rPr lang="cs-CZ" dirty="0" err="1" smtClean="0"/>
              <a:t>от</a:t>
            </a:r>
            <a:r>
              <a:rPr lang="cs-CZ" dirty="0" smtClean="0"/>
              <a:t> </a:t>
            </a:r>
            <a:r>
              <a:rPr lang="cs-CZ" dirty="0" err="1" smtClean="0"/>
              <a:t>любви</a:t>
            </a:r>
            <a:r>
              <a:rPr lang="cs-CZ" dirty="0" smtClean="0"/>
              <a:t> </a:t>
            </a:r>
            <a:r>
              <a:rPr lang="cs-CZ" dirty="0" err="1" smtClean="0"/>
              <a:t>Татьяны</a:t>
            </a:r>
            <a:r>
              <a:rPr lang="cs-CZ" dirty="0" smtClean="0"/>
              <a:t>. </a:t>
            </a:r>
            <a:r>
              <a:rPr lang="cs-CZ" dirty="0" err="1" smtClean="0"/>
              <a:t>Она</a:t>
            </a:r>
            <a:r>
              <a:rPr lang="cs-CZ" dirty="0" smtClean="0"/>
              <a:t> </a:t>
            </a:r>
            <a:r>
              <a:rPr lang="cs-CZ" dirty="0" err="1" smtClean="0"/>
              <a:t>несчастная</a:t>
            </a:r>
            <a:r>
              <a:rPr lang="cs-CZ" dirty="0" smtClean="0"/>
              <a:t>. </a:t>
            </a:r>
            <a:r>
              <a:rPr lang="cs-CZ" dirty="0" err="1" smtClean="0"/>
              <a:t>Ларина</a:t>
            </a:r>
            <a:r>
              <a:rPr lang="cs-CZ" dirty="0" smtClean="0"/>
              <a:t> </a:t>
            </a:r>
            <a:r>
              <a:rPr lang="cs-CZ" dirty="0" err="1" smtClean="0"/>
              <a:t>организует</a:t>
            </a:r>
            <a:r>
              <a:rPr lang="cs-CZ" dirty="0" smtClean="0"/>
              <a:t> </a:t>
            </a:r>
            <a:r>
              <a:rPr lang="cs-CZ" dirty="0" err="1" smtClean="0"/>
              <a:t>бал</a:t>
            </a:r>
            <a:r>
              <a:rPr lang="cs-CZ" dirty="0" smtClean="0"/>
              <a:t> в </a:t>
            </a:r>
            <a:r>
              <a:rPr lang="cs-CZ" dirty="0" err="1" smtClean="0"/>
              <a:t>честь</a:t>
            </a:r>
            <a:r>
              <a:rPr lang="cs-CZ" dirty="0" smtClean="0"/>
              <a:t> </a:t>
            </a:r>
            <a:r>
              <a:rPr lang="cs-CZ" dirty="0" err="1" smtClean="0"/>
              <a:t>именин</a:t>
            </a:r>
            <a:r>
              <a:rPr lang="cs-CZ" dirty="0" smtClean="0"/>
              <a:t> </a:t>
            </a:r>
            <a:r>
              <a:rPr lang="cs-CZ" dirty="0" err="1" smtClean="0"/>
              <a:t>Татьяны</a:t>
            </a:r>
            <a:r>
              <a:rPr lang="cs-CZ" dirty="0" smtClean="0"/>
              <a:t>, </a:t>
            </a:r>
            <a:r>
              <a:rPr lang="cs-CZ" dirty="0" err="1" smtClean="0"/>
              <a:t>Ленский</a:t>
            </a:r>
            <a:r>
              <a:rPr lang="cs-CZ" dirty="0" smtClean="0"/>
              <a:t> </a:t>
            </a:r>
            <a:r>
              <a:rPr lang="cs-CZ" dirty="0" err="1" smtClean="0"/>
              <a:t>заставляет</a:t>
            </a:r>
            <a:r>
              <a:rPr lang="cs-CZ" dirty="0" smtClean="0"/>
              <a:t> </a:t>
            </a:r>
            <a:r>
              <a:rPr lang="cs-CZ" dirty="0" err="1" smtClean="0"/>
              <a:t>Онегина</a:t>
            </a:r>
            <a:r>
              <a:rPr lang="cs-CZ" dirty="0" smtClean="0"/>
              <a:t> </a:t>
            </a:r>
            <a:r>
              <a:rPr lang="cs-CZ" dirty="0" err="1" smtClean="0"/>
              <a:t>идти</a:t>
            </a:r>
            <a:r>
              <a:rPr lang="cs-CZ" dirty="0" smtClean="0"/>
              <a:t> </a:t>
            </a:r>
            <a:r>
              <a:rPr lang="cs-CZ" dirty="0" err="1" smtClean="0"/>
              <a:t>вместе</a:t>
            </a:r>
            <a:r>
              <a:rPr lang="cs-CZ" dirty="0" smtClean="0"/>
              <a:t> с </a:t>
            </a:r>
            <a:r>
              <a:rPr lang="cs-CZ" dirty="0" err="1" smtClean="0"/>
              <a:t>ним</a:t>
            </a:r>
            <a:r>
              <a:rPr lang="cs-CZ" dirty="0" smtClean="0"/>
              <a:t>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бал</a:t>
            </a:r>
            <a:r>
              <a:rPr lang="cs-CZ" dirty="0" smtClean="0"/>
              <a:t>. </a:t>
            </a:r>
            <a:r>
              <a:rPr lang="cs-CZ" dirty="0" err="1" smtClean="0"/>
              <a:t>Онегину</a:t>
            </a:r>
            <a:r>
              <a:rPr lang="cs-CZ" dirty="0" smtClean="0"/>
              <a:t> </a:t>
            </a:r>
            <a:r>
              <a:rPr lang="cs-CZ" dirty="0" err="1" smtClean="0"/>
              <a:t>не</a:t>
            </a:r>
            <a:r>
              <a:rPr lang="cs-CZ" dirty="0" smtClean="0"/>
              <a:t> </a:t>
            </a:r>
            <a:r>
              <a:rPr lang="cs-CZ" dirty="0" err="1" smtClean="0"/>
              <a:t>хочется</a:t>
            </a:r>
            <a:r>
              <a:rPr lang="cs-CZ" dirty="0" smtClean="0"/>
              <a:t>, и </a:t>
            </a:r>
            <a:r>
              <a:rPr lang="cs-CZ" dirty="0" err="1" smtClean="0"/>
              <a:t>когда</a:t>
            </a:r>
            <a:r>
              <a:rPr lang="cs-CZ" dirty="0" smtClean="0"/>
              <a:t>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видит</a:t>
            </a:r>
            <a:r>
              <a:rPr lang="cs-CZ" dirty="0" smtClean="0"/>
              <a:t> </a:t>
            </a:r>
            <a:r>
              <a:rPr lang="cs-CZ" dirty="0" err="1" smtClean="0"/>
              <a:t>грустную</a:t>
            </a:r>
            <a:r>
              <a:rPr lang="cs-CZ" dirty="0" smtClean="0"/>
              <a:t> </a:t>
            </a:r>
            <a:r>
              <a:rPr lang="cs-CZ" dirty="0" err="1" smtClean="0"/>
              <a:t>Татьяну</a:t>
            </a:r>
            <a:r>
              <a:rPr lang="cs-CZ" dirty="0" smtClean="0"/>
              <a:t>, </a:t>
            </a:r>
            <a:r>
              <a:rPr lang="cs-CZ" dirty="0" err="1" smtClean="0"/>
              <a:t>решает</a:t>
            </a:r>
            <a:r>
              <a:rPr lang="cs-CZ" dirty="0" smtClean="0"/>
              <a:t> </a:t>
            </a:r>
            <a:r>
              <a:rPr lang="cs-CZ" dirty="0" err="1" smtClean="0"/>
              <a:t>подразнить</a:t>
            </a:r>
            <a:r>
              <a:rPr lang="cs-CZ" dirty="0" smtClean="0"/>
              <a:t> </a:t>
            </a:r>
            <a:r>
              <a:rPr lang="cs-CZ" dirty="0" err="1" smtClean="0"/>
              <a:t>Ленского</a:t>
            </a:r>
            <a:r>
              <a:rPr lang="cs-CZ" dirty="0" smtClean="0"/>
              <a:t>. </a:t>
            </a:r>
            <a:r>
              <a:rPr lang="cs-CZ" dirty="0" err="1" smtClean="0"/>
              <a:t>Кокетничит</a:t>
            </a:r>
            <a:r>
              <a:rPr lang="cs-CZ" dirty="0" smtClean="0"/>
              <a:t> с </a:t>
            </a:r>
            <a:r>
              <a:rPr lang="cs-CZ" dirty="0" err="1" smtClean="0"/>
              <a:t>Ольгой</a:t>
            </a:r>
            <a:r>
              <a:rPr lang="cs-CZ" dirty="0" smtClean="0"/>
              <a:t>. </a:t>
            </a:r>
            <a:r>
              <a:rPr lang="cs-CZ" dirty="0" err="1" smtClean="0"/>
              <a:t>Ленский</a:t>
            </a:r>
            <a:r>
              <a:rPr lang="cs-CZ" dirty="0" smtClean="0"/>
              <a:t> </a:t>
            </a:r>
            <a:r>
              <a:rPr lang="cs-CZ" dirty="0" err="1" smtClean="0"/>
              <a:t>считает</a:t>
            </a:r>
            <a:r>
              <a:rPr lang="cs-CZ" dirty="0" smtClean="0"/>
              <a:t> </a:t>
            </a:r>
            <a:r>
              <a:rPr lang="cs-CZ" dirty="0" err="1" smtClean="0"/>
              <a:t>себя</a:t>
            </a:r>
            <a:r>
              <a:rPr lang="cs-CZ" dirty="0" smtClean="0"/>
              <a:t> </a:t>
            </a:r>
            <a:r>
              <a:rPr lang="cs-CZ" dirty="0" err="1" smtClean="0"/>
              <a:t>оскорблённым</a:t>
            </a:r>
            <a:r>
              <a:rPr lang="cs-CZ" dirty="0" smtClean="0"/>
              <a:t> и </a:t>
            </a:r>
            <a:r>
              <a:rPr lang="cs-CZ" dirty="0" err="1" smtClean="0"/>
              <a:t>вызывает</a:t>
            </a:r>
            <a:r>
              <a:rPr lang="cs-CZ" dirty="0" smtClean="0"/>
              <a:t> </a:t>
            </a:r>
            <a:r>
              <a:rPr lang="cs-CZ" dirty="0" err="1" smtClean="0"/>
              <a:t>Онегина</a:t>
            </a:r>
            <a:r>
              <a:rPr lang="cs-CZ" dirty="0" smtClean="0"/>
              <a:t>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дуэль</a:t>
            </a:r>
            <a:r>
              <a:rPr lang="cs-CZ" dirty="0" smtClean="0"/>
              <a:t>. </a:t>
            </a:r>
            <a:r>
              <a:rPr lang="cs-CZ" dirty="0" err="1" smtClean="0"/>
              <a:t>Ленский</a:t>
            </a:r>
            <a:r>
              <a:rPr lang="cs-CZ" dirty="0" smtClean="0"/>
              <a:t>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дуэли</a:t>
            </a:r>
            <a:r>
              <a:rPr lang="cs-CZ" dirty="0" smtClean="0"/>
              <a:t> </a:t>
            </a:r>
            <a:r>
              <a:rPr lang="cs-CZ" dirty="0" err="1" smtClean="0"/>
              <a:t>погибает</a:t>
            </a:r>
            <a:r>
              <a:rPr lang="cs-CZ" dirty="0" smtClean="0"/>
              <a:t>. </a:t>
            </a:r>
            <a:r>
              <a:rPr lang="cs-CZ" dirty="0" err="1" smtClean="0"/>
              <a:t>Ольга</a:t>
            </a:r>
            <a:r>
              <a:rPr lang="cs-CZ" dirty="0" smtClean="0"/>
              <a:t> </a:t>
            </a:r>
            <a:r>
              <a:rPr lang="cs-CZ" dirty="0" err="1" smtClean="0"/>
              <a:t>скоро</a:t>
            </a:r>
            <a:r>
              <a:rPr lang="cs-CZ" dirty="0" smtClean="0"/>
              <a:t> </a:t>
            </a:r>
            <a:r>
              <a:rPr lang="cs-CZ" dirty="0" err="1" smtClean="0"/>
              <a:t>ходит</a:t>
            </a:r>
            <a:r>
              <a:rPr lang="cs-CZ" dirty="0" smtClean="0"/>
              <a:t> </a:t>
            </a:r>
            <a:r>
              <a:rPr lang="cs-CZ" dirty="0" err="1" smtClean="0"/>
              <a:t>замуж</a:t>
            </a:r>
            <a:r>
              <a:rPr lang="cs-CZ" dirty="0" smtClean="0"/>
              <a:t> и </a:t>
            </a:r>
            <a:r>
              <a:rPr lang="cs-CZ" dirty="0" err="1" smtClean="0"/>
              <a:t>уезжает</a:t>
            </a:r>
            <a:r>
              <a:rPr lang="cs-CZ" dirty="0" smtClean="0"/>
              <a:t> </a:t>
            </a:r>
            <a:r>
              <a:rPr lang="cs-CZ" dirty="0" err="1" smtClean="0"/>
              <a:t>из</a:t>
            </a:r>
            <a:r>
              <a:rPr lang="cs-CZ" dirty="0" smtClean="0"/>
              <a:t> </a:t>
            </a:r>
            <a:r>
              <a:rPr lang="cs-CZ" dirty="0" err="1" smtClean="0"/>
              <a:t>деревни</a:t>
            </a:r>
            <a:r>
              <a:rPr lang="cs-CZ" dirty="0" smtClean="0"/>
              <a:t>. </a:t>
            </a:r>
            <a:r>
              <a:rPr lang="cs-CZ" dirty="0" err="1" smtClean="0"/>
              <a:t>Татьяна</a:t>
            </a:r>
            <a:r>
              <a:rPr lang="cs-CZ" dirty="0" smtClean="0"/>
              <a:t> </a:t>
            </a:r>
            <a:r>
              <a:rPr lang="cs-CZ" dirty="0" err="1" smtClean="0"/>
              <a:t>остаётся</a:t>
            </a:r>
            <a:r>
              <a:rPr lang="cs-CZ" dirty="0" smtClean="0"/>
              <a:t> в </a:t>
            </a:r>
            <a:r>
              <a:rPr lang="cs-CZ" dirty="0" err="1" smtClean="0"/>
              <a:t>деревне</a:t>
            </a:r>
            <a:r>
              <a:rPr lang="cs-CZ" dirty="0" smtClean="0"/>
              <a:t> </a:t>
            </a:r>
            <a:r>
              <a:rPr lang="cs-CZ" dirty="0" err="1" smtClean="0"/>
              <a:t>одна</a:t>
            </a:r>
            <a:r>
              <a:rPr lang="cs-CZ" dirty="0" smtClean="0"/>
              <a:t>. </a:t>
            </a:r>
            <a:r>
              <a:rPr lang="cs-CZ" dirty="0" err="1" smtClean="0"/>
              <a:t>Её</a:t>
            </a:r>
            <a:r>
              <a:rPr lang="cs-CZ" dirty="0" smtClean="0"/>
              <a:t> </a:t>
            </a:r>
            <a:r>
              <a:rPr lang="cs-CZ" dirty="0" err="1" smtClean="0"/>
              <a:t>семья</a:t>
            </a:r>
            <a:r>
              <a:rPr lang="cs-CZ" dirty="0" smtClean="0"/>
              <a:t> </a:t>
            </a:r>
            <a:r>
              <a:rPr lang="cs-CZ" dirty="0" err="1" smtClean="0"/>
              <a:t>настаивает</a:t>
            </a:r>
            <a:r>
              <a:rPr lang="cs-CZ" dirty="0" smtClean="0"/>
              <a:t>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том</a:t>
            </a:r>
            <a:r>
              <a:rPr lang="cs-CZ" dirty="0" smtClean="0"/>
              <a:t>, </a:t>
            </a:r>
            <a:r>
              <a:rPr lang="cs-CZ" dirty="0" err="1" smtClean="0"/>
              <a:t>чтобы</a:t>
            </a:r>
            <a:r>
              <a:rPr lang="cs-CZ" dirty="0" smtClean="0"/>
              <a:t> </a:t>
            </a:r>
            <a:r>
              <a:rPr lang="cs-CZ" dirty="0" err="1" smtClean="0"/>
              <a:t>она</a:t>
            </a:r>
            <a:r>
              <a:rPr lang="cs-CZ" dirty="0" smtClean="0"/>
              <a:t> </a:t>
            </a:r>
            <a:r>
              <a:rPr lang="cs-CZ" dirty="0" err="1" smtClean="0"/>
              <a:t>уехала</a:t>
            </a:r>
            <a:r>
              <a:rPr lang="cs-CZ" dirty="0" smtClean="0"/>
              <a:t> в </a:t>
            </a:r>
            <a:r>
              <a:rPr lang="cs-CZ" dirty="0" err="1" smtClean="0"/>
              <a:t>Москву</a:t>
            </a:r>
            <a:r>
              <a:rPr lang="cs-CZ" dirty="0" smtClean="0"/>
              <a:t>. В </a:t>
            </a:r>
            <a:r>
              <a:rPr lang="cs-CZ" dirty="0" err="1" smtClean="0"/>
              <a:t>то</a:t>
            </a:r>
            <a:r>
              <a:rPr lang="cs-CZ" dirty="0" smtClean="0"/>
              <a:t> </a:t>
            </a:r>
            <a:r>
              <a:rPr lang="cs-CZ" dirty="0" err="1" smtClean="0"/>
              <a:t>время</a:t>
            </a:r>
            <a:r>
              <a:rPr lang="cs-CZ" dirty="0" smtClean="0"/>
              <a:t> </a:t>
            </a:r>
            <a:r>
              <a:rPr lang="cs-CZ" dirty="0" err="1" smtClean="0"/>
              <a:t>Онегин</a:t>
            </a:r>
            <a:r>
              <a:rPr lang="cs-CZ" dirty="0" smtClean="0"/>
              <a:t> </a:t>
            </a:r>
            <a:r>
              <a:rPr lang="cs-CZ" dirty="0" err="1" smtClean="0"/>
              <a:t>путешествует</a:t>
            </a:r>
            <a:r>
              <a:rPr lang="cs-CZ" dirty="0" smtClean="0"/>
              <a:t> </a:t>
            </a:r>
            <a:r>
              <a:rPr lang="cs-CZ" dirty="0" err="1" smtClean="0"/>
              <a:t>по</a:t>
            </a:r>
            <a:r>
              <a:rPr lang="cs-CZ" dirty="0" smtClean="0"/>
              <a:t> </a:t>
            </a:r>
            <a:r>
              <a:rPr lang="cs-CZ" dirty="0" err="1" smtClean="0"/>
              <a:t>России</a:t>
            </a:r>
            <a:r>
              <a:rPr lang="cs-CZ" dirty="0" smtClean="0"/>
              <a:t> и </a:t>
            </a:r>
            <a:r>
              <a:rPr lang="cs-CZ" dirty="0" err="1" smtClean="0"/>
              <a:t>стараетя</a:t>
            </a:r>
            <a:r>
              <a:rPr lang="cs-CZ" dirty="0" smtClean="0"/>
              <a:t> </a:t>
            </a:r>
            <a:r>
              <a:rPr lang="cs-CZ" dirty="0" err="1" smtClean="0"/>
              <a:t>найти</a:t>
            </a:r>
            <a:r>
              <a:rPr lang="cs-CZ" dirty="0" smtClean="0"/>
              <a:t> </a:t>
            </a:r>
            <a:r>
              <a:rPr lang="cs-CZ" dirty="0" err="1" smtClean="0"/>
              <a:t>смысль</a:t>
            </a:r>
            <a:r>
              <a:rPr lang="cs-CZ" dirty="0" smtClean="0"/>
              <a:t> </a:t>
            </a:r>
            <a:r>
              <a:rPr lang="cs-CZ" dirty="0" err="1" smtClean="0"/>
              <a:t>жизни</a:t>
            </a:r>
            <a:r>
              <a:rPr lang="cs-CZ" dirty="0" smtClean="0"/>
              <a:t>.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очень</a:t>
            </a:r>
            <a:r>
              <a:rPr lang="cs-CZ" dirty="0" smtClean="0"/>
              <a:t> </a:t>
            </a:r>
            <a:r>
              <a:rPr lang="cs-CZ" dirty="0" err="1" smtClean="0"/>
              <a:t>переживал</a:t>
            </a:r>
            <a:r>
              <a:rPr lang="cs-CZ" dirty="0" smtClean="0"/>
              <a:t> </a:t>
            </a:r>
            <a:r>
              <a:rPr lang="cs-CZ" dirty="0" err="1" smtClean="0"/>
              <a:t>смерть</a:t>
            </a:r>
            <a:r>
              <a:rPr lang="cs-CZ" dirty="0" smtClean="0"/>
              <a:t> </a:t>
            </a:r>
            <a:r>
              <a:rPr lang="cs-CZ" dirty="0" err="1" smtClean="0"/>
              <a:t>Ленсково</a:t>
            </a:r>
            <a:r>
              <a:rPr lang="cs-CZ" dirty="0" smtClean="0"/>
              <a:t>. </a:t>
            </a:r>
            <a:r>
              <a:rPr lang="cs-CZ" dirty="0" err="1" smtClean="0"/>
              <a:t>Через</a:t>
            </a:r>
            <a:r>
              <a:rPr lang="cs-CZ" dirty="0" smtClean="0"/>
              <a:t> </a:t>
            </a:r>
            <a:r>
              <a:rPr lang="cs-CZ" dirty="0" err="1" smtClean="0"/>
              <a:t>три</a:t>
            </a:r>
            <a:r>
              <a:rPr lang="cs-CZ" dirty="0" smtClean="0"/>
              <a:t> </a:t>
            </a:r>
            <a:r>
              <a:rPr lang="cs-CZ" dirty="0" err="1" smtClean="0"/>
              <a:t>года</a:t>
            </a:r>
            <a:r>
              <a:rPr lang="cs-CZ" dirty="0" smtClean="0"/>
              <a:t>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возврашается</a:t>
            </a:r>
            <a:r>
              <a:rPr lang="cs-CZ" dirty="0" smtClean="0"/>
              <a:t> в </a:t>
            </a:r>
            <a:r>
              <a:rPr lang="cs-CZ" dirty="0" err="1" smtClean="0"/>
              <a:t>Москву</a:t>
            </a:r>
            <a:r>
              <a:rPr lang="cs-CZ" dirty="0" smtClean="0"/>
              <a:t> и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одном</a:t>
            </a:r>
            <a:r>
              <a:rPr lang="cs-CZ" dirty="0" smtClean="0"/>
              <a:t> </a:t>
            </a:r>
            <a:r>
              <a:rPr lang="cs-CZ" dirty="0" err="1" smtClean="0"/>
              <a:t>из</a:t>
            </a:r>
            <a:r>
              <a:rPr lang="cs-CZ" dirty="0" smtClean="0"/>
              <a:t> </a:t>
            </a:r>
            <a:r>
              <a:rPr lang="cs-CZ" dirty="0" err="1" smtClean="0"/>
              <a:t>балов</a:t>
            </a:r>
            <a:r>
              <a:rPr lang="cs-CZ" dirty="0" smtClean="0"/>
              <a:t> </a:t>
            </a:r>
            <a:r>
              <a:rPr lang="cs-CZ" dirty="0" err="1" smtClean="0"/>
              <a:t>встречает</a:t>
            </a:r>
            <a:r>
              <a:rPr lang="cs-CZ" dirty="0" smtClean="0"/>
              <a:t> </a:t>
            </a:r>
            <a:r>
              <a:rPr lang="cs-CZ" dirty="0" err="1" smtClean="0"/>
              <a:t>Татьяну</a:t>
            </a:r>
            <a:r>
              <a:rPr lang="cs-CZ" dirty="0" smtClean="0"/>
              <a:t>. </a:t>
            </a:r>
            <a:r>
              <a:rPr lang="cs-CZ" dirty="0" err="1" smtClean="0"/>
              <a:t>Татьяна</a:t>
            </a:r>
            <a:r>
              <a:rPr lang="cs-CZ" dirty="0" smtClean="0"/>
              <a:t> </a:t>
            </a:r>
            <a:r>
              <a:rPr lang="cs-CZ" dirty="0" err="1" smtClean="0"/>
              <a:t>стала</a:t>
            </a:r>
            <a:r>
              <a:rPr lang="cs-CZ" dirty="0" smtClean="0"/>
              <a:t> </a:t>
            </a:r>
            <a:r>
              <a:rPr lang="cs-CZ" dirty="0" err="1" smtClean="0"/>
              <a:t>женой</a:t>
            </a:r>
            <a:r>
              <a:rPr lang="cs-CZ" dirty="0" smtClean="0"/>
              <a:t> </a:t>
            </a:r>
            <a:r>
              <a:rPr lang="cs-CZ" dirty="0" err="1" smtClean="0"/>
              <a:t>московского</a:t>
            </a:r>
            <a:r>
              <a:rPr lang="cs-CZ" dirty="0" smtClean="0"/>
              <a:t> </a:t>
            </a:r>
            <a:r>
              <a:rPr lang="cs-CZ" dirty="0" err="1" smtClean="0"/>
              <a:t>княза</a:t>
            </a:r>
            <a:r>
              <a:rPr lang="cs-CZ" dirty="0" smtClean="0"/>
              <a:t>. В </a:t>
            </a:r>
            <a:r>
              <a:rPr lang="cs-CZ" dirty="0" err="1" smtClean="0"/>
              <a:t>тот</a:t>
            </a:r>
            <a:r>
              <a:rPr lang="cs-CZ" dirty="0" smtClean="0"/>
              <a:t> </a:t>
            </a:r>
            <a:r>
              <a:rPr lang="cs-CZ" dirty="0" err="1" smtClean="0"/>
              <a:t>момент</a:t>
            </a:r>
            <a:r>
              <a:rPr lang="cs-CZ" dirty="0" smtClean="0"/>
              <a:t>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понял</a:t>
            </a:r>
            <a:r>
              <a:rPr lang="cs-CZ" dirty="0" smtClean="0"/>
              <a:t>, </a:t>
            </a:r>
            <a:r>
              <a:rPr lang="cs-CZ" dirty="0" err="1" smtClean="0"/>
              <a:t>что</a:t>
            </a:r>
            <a:r>
              <a:rPr lang="cs-CZ" dirty="0" smtClean="0"/>
              <a:t> </a:t>
            </a:r>
            <a:r>
              <a:rPr lang="cs-CZ" dirty="0" err="1" smtClean="0"/>
              <a:t>потерял</a:t>
            </a:r>
            <a:r>
              <a:rPr lang="cs-CZ" dirty="0" smtClean="0"/>
              <a:t> </a:t>
            </a:r>
            <a:r>
              <a:rPr lang="cs-CZ" dirty="0" err="1" smtClean="0"/>
              <a:t>когда</a:t>
            </a:r>
            <a:r>
              <a:rPr lang="cs-CZ" dirty="0" smtClean="0"/>
              <a:t> </a:t>
            </a:r>
            <a:r>
              <a:rPr lang="cs-CZ" dirty="0" err="1" smtClean="0"/>
              <a:t>отказался</a:t>
            </a:r>
            <a:r>
              <a:rPr lang="cs-CZ" dirty="0" smtClean="0"/>
              <a:t> </a:t>
            </a:r>
            <a:r>
              <a:rPr lang="cs-CZ" dirty="0" err="1" smtClean="0"/>
              <a:t>от</a:t>
            </a:r>
            <a:r>
              <a:rPr lang="cs-CZ" dirty="0" smtClean="0"/>
              <a:t> </a:t>
            </a:r>
            <a:r>
              <a:rPr lang="cs-CZ" dirty="0" err="1" smtClean="0"/>
              <a:t>её</a:t>
            </a:r>
            <a:r>
              <a:rPr lang="cs-CZ" dirty="0" smtClean="0"/>
              <a:t> </a:t>
            </a:r>
            <a:r>
              <a:rPr lang="cs-CZ" dirty="0" err="1" smtClean="0"/>
              <a:t>любви</a:t>
            </a:r>
            <a:r>
              <a:rPr lang="cs-CZ" dirty="0" smtClean="0"/>
              <a:t>. </a:t>
            </a:r>
            <a:r>
              <a:rPr lang="cs-CZ" dirty="0" err="1" smtClean="0"/>
              <a:t>Татьяна</a:t>
            </a:r>
            <a:r>
              <a:rPr lang="cs-CZ" dirty="0" smtClean="0"/>
              <a:t> </a:t>
            </a:r>
            <a:r>
              <a:rPr lang="cs-CZ" dirty="0" err="1" smtClean="0"/>
              <a:t>его</a:t>
            </a:r>
            <a:r>
              <a:rPr lang="cs-CZ" dirty="0" smtClean="0"/>
              <a:t> </a:t>
            </a:r>
            <a:r>
              <a:rPr lang="cs-CZ" dirty="0" err="1" smtClean="0"/>
              <a:t>до</a:t>
            </a:r>
            <a:r>
              <a:rPr lang="cs-CZ" dirty="0" smtClean="0"/>
              <a:t> </a:t>
            </a:r>
            <a:r>
              <a:rPr lang="cs-CZ" dirty="0" err="1" smtClean="0"/>
              <a:t>сих</a:t>
            </a:r>
            <a:r>
              <a:rPr lang="cs-CZ" dirty="0" smtClean="0"/>
              <a:t> </a:t>
            </a:r>
            <a:r>
              <a:rPr lang="cs-CZ" dirty="0" err="1" smtClean="0"/>
              <a:t>пор</a:t>
            </a:r>
            <a:r>
              <a:rPr lang="cs-CZ" dirty="0" smtClean="0"/>
              <a:t> </a:t>
            </a:r>
            <a:r>
              <a:rPr lang="cs-CZ" dirty="0" err="1" smtClean="0"/>
              <a:t>любит</a:t>
            </a:r>
            <a:r>
              <a:rPr lang="cs-CZ" dirty="0" smtClean="0"/>
              <a:t>, </a:t>
            </a:r>
            <a:r>
              <a:rPr lang="cs-CZ" dirty="0" err="1" smtClean="0"/>
              <a:t>но</a:t>
            </a:r>
            <a:r>
              <a:rPr lang="cs-CZ" dirty="0" smtClean="0"/>
              <a:t> </a:t>
            </a:r>
            <a:r>
              <a:rPr lang="cs-CZ" dirty="0" err="1" smtClean="0"/>
              <a:t>остаётся</a:t>
            </a:r>
            <a:r>
              <a:rPr lang="cs-CZ" dirty="0" smtClean="0"/>
              <a:t> </a:t>
            </a:r>
            <a:r>
              <a:rPr lang="cs-CZ" dirty="0" err="1" smtClean="0"/>
              <a:t>верной</a:t>
            </a:r>
            <a:r>
              <a:rPr lang="cs-CZ" dirty="0" smtClean="0"/>
              <a:t> </a:t>
            </a:r>
            <a:r>
              <a:rPr lang="cs-CZ" dirty="0" err="1" smtClean="0"/>
              <a:t>своему</a:t>
            </a:r>
            <a:r>
              <a:rPr lang="cs-CZ" dirty="0" smtClean="0"/>
              <a:t> </a:t>
            </a:r>
            <a:r>
              <a:rPr lang="cs-CZ" dirty="0" err="1" smtClean="0"/>
              <a:t>мужу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obr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000108"/>
            <a:ext cx="4286280" cy="4976810"/>
          </a:xfrm>
        </p:spPr>
      </p:pic>
      <p:pic>
        <p:nvPicPr>
          <p:cNvPr id="1026" name="Picture 2" descr="http://nd06.jxs.cz/754/424/dffd1f5fb5_93974879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071546"/>
            <a:ext cx="4052891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Письмо</a:t>
            </a:r>
            <a:r>
              <a:rPr lang="cs-CZ" dirty="0" smtClean="0"/>
              <a:t> </a:t>
            </a:r>
            <a:r>
              <a:rPr lang="cs-CZ" dirty="0" err="1" smtClean="0"/>
              <a:t>Татьяны</a:t>
            </a:r>
            <a:r>
              <a:rPr lang="cs-CZ" dirty="0" smtClean="0"/>
              <a:t> к </a:t>
            </a:r>
            <a:r>
              <a:rPr lang="cs-CZ" dirty="0" err="1" smtClean="0"/>
              <a:t>Онегину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189398"/>
          </a:xfrm>
        </p:spPr>
        <p:txBody>
          <a:bodyPr/>
          <a:lstStyle/>
          <a:p>
            <a:endParaRPr lang="cs-CZ" dirty="0" smtClean="0"/>
          </a:p>
          <a:p>
            <a:r>
              <a:rPr lang="cs-CZ" u="sng" dirty="0" smtClean="0">
                <a:hlinkClick r:id="rId2"/>
              </a:rPr>
              <a:t>http://muzofon.com/search/%D0%BF%D0%B8%D1%81%D1%8C%D0%BC%D0%BE%20%D1%82%D0%B0%D1%82%D1%8C%D1%8F%D0%BD%D1%8B%20%D0%BE%D0%BD%D0%B5%D0%B3%D0%B8%D0%BD%D1%83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115328" cy="3929090"/>
          </a:xfrm>
        </p:spPr>
        <p:txBody>
          <a:bodyPr/>
          <a:lstStyle/>
          <a:p>
            <a:r>
              <a:rPr lang="cs-CZ" dirty="0" smtClean="0"/>
              <a:t>В </a:t>
            </a:r>
            <a:r>
              <a:rPr lang="cs-CZ" dirty="0" err="1" smtClean="0"/>
              <a:t>связи</a:t>
            </a:r>
            <a:r>
              <a:rPr lang="cs-CZ" dirty="0" smtClean="0"/>
              <a:t> с </a:t>
            </a:r>
            <a:r>
              <a:rPr lang="cs-CZ" dirty="0" err="1" smtClean="0"/>
              <a:t>романом</a:t>
            </a:r>
            <a:r>
              <a:rPr lang="cs-CZ" dirty="0" smtClean="0"/>
              <a:t> </a:t>
            </a:r>
            <a:r>
              <a:rPr lang="cs-CZ" dirty="0" err="1" smtClean="0"/>
              <a:t>Евгений</a:t>
            </a:r>
            <a:r>
              <a:rPr lang="cs-CZ" dirty="0" smtClean="0"/>
              <a:t> </a:t>
            </a:r>
            <a:r>
              <a:rPr lang="cs-CZ" dirty="0" err="1" smtClean="0"/>
              <a:t>Онегин</a:t>
            </a:r>
            <a:r>
              <a:rPr lang="cs-CZ" dirty="0" smtClean="0"/>
              <a:t> </a:t>
            </a:r>
            <a:r>
              <a:rPr lang="cs-CZ" dirty="0" err="1" smtClean="0"/>
              <a:t>говорят</a:t>
            </a:r>
            <a:r>
              <a:rPr lang="cs-CZ" dirty="0" smtClean="0"/>
              <a:t> </a:t>
            </a:r>
            <a:r>
              <a:rPr lang="cs-CZ" dirty="0" err="1" smtClean="0"/>
              <a:t>об</a:t>
            </a:r>
            <a:r>
              <a:rPr lang="cs-CZ" dirty="0" smtClean="0"/>
              <a:t> </a:t>
            </a:r>
            <a:r>
              <a:rPr lang="cs-CZ" dirty="0" err="1" smtClean="0"/>
              <a:t>Онегинской</a:t>
            </a:r>
            <a:r>
              <a:rPr lang="cs-CZ" dirty="0" smtClean="0"/>
              <a:t> </a:t>
            </a:r>
            <a:r>
              <a:rPr lang="cs-CZ" dirty="0" err="1" smtClean="0"/>
              <a:t>строфе</a:t>
            </a:r>
            <a:r>
              <a:rPr lang="cs-CZ" dirty="0" smtClean="0"/>
              <a:t>. </a:t>
            </a:r>
            <a:r>
              <a:rPr lang="cs-CZ" dirty="0" err="1" smtClean="0"/>
              <a:t>Её</a:t>
            </a:r>
            <a:r>
              <a:rPr lang="cs-CZ" dirty="0" smtClean="0"/>
              <a:t> </a:t>
            </a:r>
            <a:r>
              <a:rPr lang="cs-CZ" dirty="0" err="1" smtClean="0"/>
              <a:t>придумал</a:t>
            </a:r>
            <a:r>
              <a:rPr lang="cs-CZ" dirty="0" smtClean="0"/>
              <a:t> </a:t>
            </a:r>
            <a:r>
              <a:rPr lang="cs-CZ" dirty="0" err="1" smtClean="0"/>
              <a:t>сам</a:t>
            </a:r>
            <a:r>
              <a:rPr lang="cs-CZ" dirty="0" smtClean="0"/>
              <a:t> </a:t>
            </a:r>
            <a:r>
              <a:rPr lang="cs-CZ" dirty="0" err="1" smtClean="0"/>
              <a:t>Пушкин</a:t>
            </a:r>
            <a:r>
              <a:rPr lang="cs-CZ" dirty="0" smtClean="0"/>
              <a:t> </a:t>
            </a:r>
            <a:r>
              <a:rPr lang="cs-CZ" dirty="0" err="1" smtClean="0"/>
              <a:t>специально</a:t>
            </a:r>
            <a:r>
              <a:rPr lang="cs-CZ" dirty="0" smtClean="0"/>
              <a:t> </a:t>
            </a:r>
            <a:r>
              <a:rPr lang="cs-CZ" dirty="0" err="1" smtClean="0"/>
              <a:t>для</a:t>
            </a:r>
            <a:r>
              <a:rPr lang="cs-CZ" dirty="0" smtClean="0"/>
              <a:t> </a:t>
            </a:r>
            <a:r>
              <a:rPr lang="cs-CZ" dirty="0" err="1" smtClean="0"/>
              <a:t>своево</a:t>
            </a:r>
            <a:r>
              <a:rPr lang="cs-CZ" dirty="0" smtClean="0"/>
              <a:t> </a:t>
            </a:r>
            <a:r>
              <a:rPr lang="cs-CZ" dirty="0" err="1" smtClean="0"/>
              <a:t>романа</a:t>
            </a:r>
            <a:r>
              <a:rPr lang="cs-CZ" dirty="0" smtClean="0"/>
              <a:t>. </a:t>
            </a:r>
            <a:r>
              <a:rPr lang="cs-CZ" dirty="0" err="1" smtClean="0"/>
              <a:t>Онегинская</a:t>
            </a:r>
            <a:r>
              <a:rPr lang="cs-CZ" dirty="0" smtClean="0"/>
              <a:t> </a:t>
            </a:r>
            <a:r>
              <a:rPr lang="cs-CZ" dirty="0" err="1" smtClean="0"/>
              <a:t>строфа</a:t>
            </a:r>
            <a:r>
              <a:rPr lang="cs-CZ" dirty="0" smtClean="0"/>
              <a:t> </a:t>
            </a:r>
            <a:r>
              <a:rPr lang="cs-CZ" dirty="0" err="1" smtClean="0"/>
              <a:t>это</a:t>
            </a:r>
            <a:r>
              <a:rPr lang="cs-CZ" dirty="0" smtClean="0"/>
              <a:t> </a:t>
            </a:r>
            <a:r>
              <a:rPr lang="cs-CZ" dirty="0" err="1" smtClean="0"/>
              <a:t>четырнадцать</a:t>
            </a:r>
            <a:r>
              <a:rPr lang="cs-CZ" dirty="0" smtClean="0"/>
              <a:t> </a:t>
            </a:r>
            <a:r>
              <a:rPr lang="cs-CZ" dirty="0" err="1" smtClean="0"/>
              <a:t>стихов</a:t>
            </a:r>
            <a:r>
              <a:rPr lang="cs-CZ" dirty="0" smtClean="0"/>
              <a:t> (</a:t>
            </a:r>
            <a:r>
              <a:rPr lang="cs-CZ" dirty="0" err="1" smtClean="0"/>
              <a:t>три</a:t>
            </a:r>
            <a:r>
              <a:rPr lang="cs-CZ" dirty="0" smtClean="0"/>
              <a:t> </a:t>
            </a:r>
            <a:r>
              <a:rPr lang="cs-CZ" dirty="0" err="1" smtClean="0"/>
              <a:t>четверостишия</a:t>
            </a:r>
            <a:r>
              <a:rPr lang="cs-CZ" dirty="0" smtClean="0"/>
              <a:t>, </a:t>
            </a:r>
            <a:r>
              <a:rPr lang="cs-CZ" dirty="0" err="1" smtClean="0"/>
              <a:t>которые</a:t>
            </a:r>
            <a:r>
              <a:rPr lang="cs-CZ" dirty="0" smtClean="0"/>
              <a:t> </a:t>
            </a:r>
            <a:r>
              <a:rPr lang="cs-CZ" dirty="0" err="1" smtClean="0"/>
              <a:t>закончиваются</a:t>
            </a:r>
            <a:r>
              <a:rPr lang="cs-CZ" dirty="0" smtClean="0"/>
              <a:t> </a:t>
            </a:r>
            <a:r>
              <a:rPr lang="cs-CZ" dirty="0" err="1" smtClean="0"/>
              <a:t>одним</a:t>
            </a:r>
            <a:r>
              <a:rPr lang="cs-CZ" dirty="0" smtClean="0"/>
              <a:t> </a:t>
            </a:r>
            <a:r>
              <a:rPr lang="cs-CZ" dirty="0" err="1" smtClean="0"/>
              <a:t>двустишием</a:t>
            </a:r>
            <a:r>
              <a:rPr lang="cs-CZ" dirty="0" smtClean="0"/>
              <a:t>).		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Анализ</a:t>
            </a:r>
            <a:r>
              <a:rPr lang="cs-CZ" dirty="0" smtClean="0"/>
              <a:t> </a:t>
            </a:r>
            <a:r>
              <a:rPr lang="cs-CZ" dirty="0" err="1" smtClean="0"/>
              <a:t>письма</a:t>
            </a:r>
            <a:r>
              <a:rPr lang="cs-CZ" dirty="0" smtClean="0"/>
              <a:t> </a:t>
            </a:r>
            <a:r>
              <a:rPr lang="cs-CZ" dirty="0" err="1" smtClean="0"/>
              <a:t>Татьяны</a:t>
            </a:r>
            <a:r>
              <a:rPr lang="cs-CZ" dirty="0" smtClean="0"/>
              <a:t> к 			   </a:t>
            </a:r>
            <a:r>
              <a:rPr lang="cs-CZ" dirty="0" err="1" smtClean="0"/>
              <a:t>Онегину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68948"/>
          </a:xfrm>
        </p:spPr>
        <p:txBody>
          <a:bodyPr>
            <a:normAutofit fontScale="77500" lnSpcReduction="20000"/>
          </a:bodyPr>
          <a:lstStyle/>
          <a:p>
            <a:endParaRPr lang="cs-CZ" sz="3100" dirty="0" smtClean="0"/>
          </a:p>
          <a:p>
            <a:r>
              <a:rPr lang="cs-CZ" sz="3100" dirty="0" err="1" smtClean="0"/>
              <a:t>Татьяна</a:t>
            </a:r>
            <a:r>
              <a:rPr lang="cs-CZ" sz="3100" dirty="0" smtClean="0"/>
              <a:t> </a:t>
            </a:r>
            <a:r>
              <a:rPr lang="cs-CZ" sz="3100" dirty="0" err="1" smtClean="0"/>
              <a:t>искренне</a:t>
            </a:r>
            <a:r>
              <a:rPr lang="cs-CZ" sz="3100" dirty="0" smtClean="0"/>
              <a:t> </a:t>
            </a:r>
            <a:r>
              <a:rPr lang="cs-CZ" sz="3100" dirty="0" err="1" smtClean="0"/>
              <a:t>признаётся</a:t>
            </a:r>
            <a:r>
              <a:rPr lang="cs-CZ" sz="3100" dirty="0" smtClean="0"/>
              <a:t> </a:t>
            </a:r>
            <a:r>
              <a:rPr lang="cs-CZ" sz="3100" dirty="0" err="1" smtClean="0"/>
              <a:t>Онегину</a:t>
            </a:r>
            <a:r>
              <a:rPr lang="cs-CZ" sz="3100" dirty="0" smtClean="0"/>
              <a:t> в </a:t>
            </a:r>
            <a:r>
              <a:rPr lang="cs-CZ" sz="3100" dirty="0" err="1" smtClean="0"/>
              <a:t>своей</a:t>
            </a:r>
            <a:r>
              <a:rPr lang="cs-CZ" sz="3100" dirty="0" smtClean="0"/>
              <a:t> </a:t>
            </a:r>
            <a:r>
              <a:rPr lang="cs-CZ" sz="3100" dirty="0" err="1" smtClean="0"/>
              <a:t>любви</a:t>
            </a:r>
            <a:r>
              <a:rPr lang="cs-CZ" sz="3100" dirty="0" smtClean="0"/>
              <a:t>. </a:t>
            </a:r>
            <a:r>
              <a:rPr lang="cs-CZ" sz="3100" dirty="0" err="1" smtClean="0"/>
              <a:t>Во</a:t>
            </a:r>
            <a:r>
              <a:rPr lang="cs-CZ" sz="3100" dirty="0" smtClean="0"/>
              <a:t> </a:t>
            </a:r>
            <a:r>
              <a:rPr lang="cs-CZ" sz="3100" dirty="0" err="1" smtClean="0"/>
              <a:t>времена</a:t>
            </a:r>
            <a:r>
              <a:rPr lang="cs-CZ" sz="3100" dirty="0" smtClean="0"/>
              <a:t> </a:t>
            </a:r>
            <a:r>
              <a:rPr lang="cs-CZ" sz="3100" dirty="0" err="1" smtClean="0"/>
              <a:t>Пушкина</a:t>
            </a:r>
            <a:r>
              <a:rPr lang="cs-CZ" sz="3100" dirty="0" smtClean="0"/>
              <a:t> в </a:t>
            </a:r>
            <a:r>
              <a:rPr lang="cs-CZ" sz="3100" dirty="0" err="1" smtClean="0"/>
              <a:t>первой</a:t>
            </a:r>
            <a:r>
              <a:rPr lang="cs-CZ" sz="3100" dirty="0" smtClean="0"/>
              <a:t> </a:t>
            </a:r>
            <a:r>
              <a:rPr lang="cs-CZ" sz="3100" dirty="0" err="1" smtClean="0"/>
              <a:t>половине</a:t>
            </a:r>
            <a:r>
              <a:rPr lang="cs-CZ" sz="3100" dirty="0" smtClean="0"/>
              <a:t> 19 </a:t>
            </a:r>
            <a:r>
              <a:rPr lang="cs-CZ" sz="3100" dirty="0" err="1" smtClean="0"/>
              <a:t>века</a:t>
            </a:r>
            <a:r>
              <a:rPr lang="cs-CZ" sz="3100" dirty="0" smtClean="0"/>
              <a:t> </a:t>
            </a:r>
            <a:r>
              <a:rPr lang="cs-CZ" sz="3100" dirty="0" err="1" smtClean="0"/>
              <a:t>не</a:t>
            </a:r>
            <a:r>
              <a:rPr lang="cs-CZ" sz="3100" dirty="0" smtClean="0"/>
              <a:t> </a:t>
            </a:r>
            <a:r>
              <a:rPr lang="cs-CZ" sz="3100" dirty="0" err="1" smtClean="0"/>
              <a:t>принято</a:t>
            </a:r>
            <a:r>
              <a:rPr lang="cs-CZ" sz="3100" dirty="0" smtClean="0"/>
              <a:t> </a:t>
            </a:r>
            <a:r>
              <a:rPr lang="cs-CZ" sz="3100" dirty="0" err="1" smtClean="0"/>
              <a:t>было</a:t>
            </a:r>
            <a:r>
              <a:rPr lang="cs-CZ" sz="3100" dirty="0" smtClean="0"/>
              <a:t>, </a:t>
            </a:r>
            <a:r>
              <a:rPr lang="cs-CZ" sz="3100" dirty="0" err="1" smtClean="0"/>
              <a:t>чтобы</a:t>
            </a:r>
            <a:r>
              <a:rPr lang="cs-CZ" sz="3100" dirty="0" smtClean="0"/>
              <a:t> </a:t>
            </a:r>
            <a:r>
              <a:rPr lang="cs-CZ" sz="3100" dirty="0" err="1" smtClean="0"/>
              <a:t>девушка</a:t>
            </a:r>
            <a:r>
              <a:rPr lang="cs-CZ" sz="3100" dirty="0" smtClean="0"/>
              <a:t> </a:t>
            </a:r>
            <a:r>
              <a:rPr lang="cs-CZ" sz="3100" dirty="0" err="1" smtClean="0"/>
              <a:t>первой</a:t>
            </a:r>
            <a:r>
              <a:rPr lang="cs-CZ" sz="3100" dirty="0" smtClean="0"/>
              <a:t> </a:t>
            </a:r>
            <a:r>
              <a:rPr lang="cs-CZ" sz="3100" dirty="0" err="1" smtClean="0"/>
              <a:t>признавалась</a:t>
            </a:r>
            <a:r>
              <a:rPr lang="cs-CZ" sz="3100" dirty="0" smtClean="0"/>
              <a:t> </a:t>
            </a:r>
            <a:r>
              <a:rPr lang="cs-CZ" sz="3100" dirty="0" err="1" smtClean="0"/>
              <a:t>мужчине</a:t>
            </a:r>
            <a:r>
              <a:rPr lang="cs-CZ" sz="3100" dirty="0" smtClean="0"/>
              <a:t> в </a:t>
            </a:r>
            <a:r>
              <a:rPr lang="cs-CZ" sz="3100" dirty="0" err="1" smtClean="0"/>
              <a:t>любви</a:t>
            </a:r>
            <a:r>
              <a:rPr lang="cs-CZ" sz="3100" dirty="0" smtClean="0"/>
              <a:t>. </a:t>
            </a:r>
            <a:r>
              <a:rPr lang="cs-CZ" sz="3100" dirty="0" err="1" smtClean="0"/>
              <a:t>Это</a:t>
            </a:r>
            <a:r>
              <a:rPr lang="cs-CZ" sz="3100" dirty="0" smtClean="0"/>
              <a:t> </a:t>
            </a:r>
            <a:r>
              <a:rPr lang="cs-CZ" sz="3100" dirty="0" err="1" smtClean="0"/>
              <a:t>выражено</a:t>
            </a:r>
            <a:r>
              <a:rPr lang="cs-CZ" sz="3100" dirty="0" smtClean="0"/>
              <a:t> в </a:t>
            </a:r>
            <a:r>
              <a:rPr lang="cs-CZ" sz="3100" dirty="0" err="1" smtClean="0"/>
              <a:t>самом</a:t>
            </a:r>
            <a:r>
              <a:rPr lang="cs-CZ" sz="3100" dirty="0" smtClean="0"/>
              <a:t> </a:t>
            </a:r>
            <a:r>
              <a:rPr lang="cs-CZ" sz="3100" dirty="0" err="1" smtClean="0"/>
              <a:t>письме</a:t>
            </a:r>
            <a:r>
              <a:rPr lang="cs-CZ" sz="3100" dirty="0" smtClean="0"/>
              <a:t>: </a:t>
            </a:r>
            <a:r>
              <a:rPr lang="cs-CZ" sz="3100" dirty="0" err="1" smtClean="0"/>
              <a:t>Теперь</a:t>
            </a:r>
            <a:r>
              <a:rPr lang="cs-CZ" sz="3100" dirty="0" smtClean="0"/>
              <a:t> я </a:t>
            </a:r>
            <a:r>
              <a:rPr lang="cs-CZ" sz="3100" dirty="0" err="1" smtClean="0"/>
              <a:t>знаю</a:t>
            </a:r>
            <a:r>
              <a:rPr lang="cs-CZ" sz="3100" dirty="0" smtClean="0"/>
              <a:t>, в </a:t>
            </a:r>
            <a:r>
              <a:rPr lang="cs-CZ" sz="3100" dirty="0" err="1" smtClean="0"/>
              <a:t>вашей</a:t>
            </a:r>
            <a:r>
              <a:rPr lang="cs-CZ" sz="3100" dirty="0" smtClean="0"/>
              <a:t> </a:t>
            </a:r>
            <a:r>
              <a:rPr lang="cs-CZ" sz="3100" dirty="0" err="1" smtClean="0"/>
              <a:t>воле</a:t>
            </a:r>
            <a:r>
              <a:rPr lang="cs-CZ" sz="3100" dirty="0" smtClean="0"/>
              <a:t> </a:t>
            </a:r>
            <a:r>
              <a:rPr lang="cs-CZ" sz="3100" dirty="0" err="1" smtClean="0"/>
              <a:t>Меня</a:t>
            </a:r>
            <a:r>
              <a:rPr lang="cs-CZ" sz="3100" dirty="0" smtClean="0"/>
              <a:t> </a:t>
            </a:r>
            <a:r>
              <a:rPr lang="cs-CZ" sz="3100" dirty="0" err="1" smtClean="0"/>
              <a:t>презреньем</a:t>
            </a:r>
            <a:r>
              <a:rPr lang="cs-CZ" sz="3100" dirty="0" smtClean="0"/>
              <a:t> </a:t>
            </a:r>
            <a:r>
              <a:rPr lang="cs-CZ" sz="3100" dirty="0" err="1" smtClean="0"/>
              <a:t>наказать</a:t>
            </a:r>
            <a:r>
              <a:rPr lang="cs-CZ" sz="3100" dirty="0" smtClean="0"/>
              <a:t>. В </a:t>
            </a:r>
            <a:r>
              <a:rPr lang="cs-CZ" sz="3100" dirty="0" err="1" smtClean="0"/>
              <a:t>ней</a:t>
            </a:r>
            <a:r>
              <a:rPr lang="cs-CZ" sz="3100" dirty="0" smtClean="0"/>
              <a:t> </a:t>
            </a:r>
            <a:r>
              <a:rPr lang="cs-CZ" sz="3100" dirty="0" err="1" smtClean="0"/>
              <a:t>борется</a:t>
            </a:r>
            <a:r>
              <a:rPr lang="cs-CZ" sz="3100" dirty="0" smtClean="0"/>
              <a:t> </a:t>
            </a:r>
            <a:r>
              <a:rPr lang="cs-CZ" sz="3100" dirty="0" err="1" smtClean="0"/>
              <a:t>страх</a:t>
            </a:r>
            <a:r>
              <a:rPr lang="cs-CZ" sz="3100" dirty="0" smtClean="0"/>
              <a:t>, </a:t>
            </a:r>
            <a:r>
              <a:rPr lang="cs-CZ" sz="3100" dirty="0" err="1" smtClean="0"/>
              <a:t>потому</a:t>
            </a:r>
            <a:r>
              <a:rPr lang="cs-CZ" sz="3100" dirty="0" smtClean="0"/>
              <a:t> </a:t>
            </a:r>
            <a:r>
              <a:rPr lang="cs-CZ" sz="3100" dirty="0" err="1" smtClean="0"/>
              <a:t>что</a:t>
            </a:r>
            <a:r>
              <a:rPr lang="cs-CZ" sz="3100" dirty="0" smtClean="0"/>
              <a:t> </a:t>
            </a:r>
            <a:r>
              <a:rPr lang="cs-CZ" sz="3100" dirty="0" err="1" smtClean="0"/>
              <a:t>письмом</a:t>
            </a:r>
            <a:r>
              <a:rPr lang="cs-CZ" sz="3100" dirty="0" smtClean="0"/>
              <a:t> </a:t>
            </a:r>
            <a:r>
              <a:rPr lang="cs-CZ" sz="3100" dirty="0" err="1" smtClean="0"/>
              <a:t>нарушает</a:t>
            </a:r>
            <a:r>
              <a:rPr lang="cs-CZ" sz="3100" dirty="0" smtClean="0"/>
              <a:t> </a:t>
            </a:r>
            <a:r>
              <a:rPr lang="cs-CZ" sz="3100" dirty="0" err="1" smtClean="0"/>
              <a:t>данные</a:t>
            </a:r>
            <a:r>
              <a:rPr lang="cs-CZ" sz="3100" dirty="0" smtClean="0"/>
              <a:t> </a:t>
            </a:r>
            <a:r>
              <a:rPr lang="cs-CZ" sz="3100" dirty="0" err="1" smtClean="0"/>
              <a:t>правила</a:t>
            </a:r>
            <a:r>
              <a:rPr lang="cs-CZ" sz="3100" dirty="0" smtClean="0"/>
              <a:t> с </a:t>
            </a:r>
            <a:r>
              <a:rPr lang="cs-CZ" sz="3100" dirty="0" err="1" smtClean="0"/>
              <a:t>любовью</a:t>
            </a:r>
            <a:r>
              <a:rPr lang="cs-CZ" sz="3100" dirty="0" smtClean="0"/>
              <a:t> к </a:t>
            </a:r>
            <a:r>
              <a:rPr lang="cs-CZ" sz="3100" dirty="0" err="1" smtClean="0"/>
              <a:t>Онегину</a:t>
            </a:r>
            <a:r>
              <a:rPr lang="cs-CZ" sz="3100" dirty="0" smtClean="0"/>
              <a:t>. </a:t>
            </a:r>
            <a:r>
              <a:rPr lang="cs-CZ" sz="3100" dirty="0" err="1" smtClean="0"/>
              <a:t>Но</a:t>
            </a:r>
            <a:r>
              <a:rPr lang="cs-CZ" sz="3100" dirty="0" smtClean="0"/>
              <a:t> </a:t>
            </a:r>
            <a:r>
              <a:rPr lang="cs-CZ" sz="3100" dirty="0" err="1" smtClean="0"/>
              <a:t>она</a:t>
            </a:r>
            <a:r>
              <a:rPr lang="cs-CZ" sz="3100" dirty="0" smtClean="0"/>
              <a:t> </a:t>
            </a:r>
            <a:r>
              <a:rPr lang="cs-CZ" sz="3100" dirty="0" err="1" smtClean="0"/>
              <a:t>честная</a:t>
            </a:r>
            <a:r>
              <a:rPr lang="cs-CZ" sz="3100" dirty="0" smtClean="0"/>
              <a:t>, </a:t>
            </a:r>
            <a:r>
              <a:rPr lang="cs-CZ" sz="3100" dirty="0" err="1" smtClean="0"/>
              <a:t>искренняя</a:t>
            </a:r>
            <a:r>
              <a:rPr lang="cs-CZ" sz="3100" dirty="0" smtClean="0"/>
              <a:t>, </a:t>
            </a:r>
            <a:r>
              <a:rPr lang="cs-CZ" sz="3100" dirty="0" err="1" smtClean="0"/>
              <a:t>романтическая</a:t>
            </a:r>
            <a:r>
              <a:rPr lang="cs-CZ" sz="3100" dirty="0" smtClean="0"/>
              <a:t> </a:t>
            </a:r>
            <a:r>
              <a:rPr lang="cs-CZ" sz="3100" dirty="0" err="1" smtClean="0"/>
              <a:t>натура</a:t>
            </a:r>
            <a:r>
              <a:rPr lang="cs-CZ" sz="3100" dirty="0" smtClean="0"/>
              <a:t> и </a:t>
            </a:r>
            <a:r>
              <a:rPr lang="cs-CZ" sz="3100" dirty="0" err="1" smtClean="0"/>
              <a:t>наконец</a:t>
            </a:r>
            <a:r>
              <a:rPr lang="cs-CZ" sz="3100" dirty="0" smtClean="0"/>
              <a:t> </a:t>
            </a:r>
            <a:r>
              <a:rPr lang="cs-CZ" sz="3100" dirty="0" err="1" smtClean="0"/>
              <a:t>решается</a:t>
            </a:r>
            <a:r>
              <a:rPr lang="cs-CZ" sz="3100" dirty="0" smtClean="0"/>
              <a:t> </a:t>
            </a:r>
            <a:r>
              <a:rPr lang="cs-CZ" sz="3100" dirty="0" err="1" smtClean="0"/>
              <a:t>на</a:t>
            </a:r>
            <a:r>
              <a:rPr lang="cs-CZ" sz="3100" dirty="0" smtClean="0"/>
              <a:t> </a:t>
            </a:r>
            <a:r>
              <a:rPr lang="cs-CZ" sz="3100" dirty="0" err="1" smtClean="0"/>
              <a:t>этот</a:t>
            </a:r>
            <a:r>
              <a:rPr lang="cs-CZ" sz="3100" dirty="0" smtClean="0"/>
              <a:t> </a:t>
            </a:r>
            <a:r>
              <a:rPr lang="cs-CZ" sz="3100" dirty="0" err="1" smtClean="0"/>
              <a:t>шаг</a:t>
            </a:r>
            <a:r>
              <a:rPr lang="cs-CZ" sz="3100" dirty="0" smtClean="0"/>
              <a:t>. </a:t>
            </a:r>
            <a:r>
              <a:rPr lang="cs-CZ" sz="3100" dirty="0" err="1" smtClean="0"/>
              <a:t>Она</a:t>
            </a:r>
            <a:r>
              <a:rPr lang="cs-CZ" sz="3100" dirty="0" smtClean="0"/>
              <a:t> </a:t>
            </a:r>
            <a:r>
              <a:rPr lang="cs-CZ" sz="3100" dirty="0" err="1" smtClean="0"/>
              <a:t>не</a:t>
            </a:r>
            <a:r>
              <a:rPr lang="cs-CZ" sz="3100" dirty="0" smtClean="0"/>
              <a:t> </a:t>
            </a:r>
            <a:r>
              <a:rPr lang="cs-CZ" sz="3100" dirty="0" err="1" smtClean="0"/>
              <a:t>хочет</a:t>
            </a:r>
            <a:r>
              <a:rPr lang="cs-CZ" sz="3100" dirty="0" smtClean="0"/>
              <a:t> </a:t>
            </a:r>
            <a:r>
              <a:rPr lang="cs-CZ" sz="3100" dirty="0" err="1" smtClean="0"/>
              <a:t>молча</a:t>
            </a:r>
            <a:r>
              <a:rPr lang="cs-CZ" sz="3100" dirty="0" smtClean="0"/>
              <a:t> </a:t>
            </a:r>
            <a:r>
              <a:rPr lang="cs-CZ" sz="3100" dirty="0" err="1" smtClean="0"/>
              <a:t>страдать</a:t>
            </a:r>
            <a:r>
              <a:rPr lang="cs-CZ" sz="3100" dirty="0" smtClean="0"/>
              <a:t> и </a:t>
            </a:r>
            <a:r>
              <a:rPr lang="cs-CZ" sz="3100" dirty="0" err="1" smtClean="0"/>
              <a:t>действует</a:t>
            </a:r>
            <a:r>
              <a:rPr lang="cs-CZ" sz="3100" dirty="0" smtClean="0"/>
              <a:t>. </a:t>
            </a:r>
            <a:r>
              <a:rPr lang="cs-CZ" sz="3100" dirty="0" err="1" smtClean="0"/>
              <a:t>Она</a:t>
            </a:r>
            <a:r>
              <a:rPr lang="cs-CZ" sz="3100" dirty="0" smtClean="0"/>
              <a:t> </a:t>
            </a:r>
            <a:r>
              <a:rPr lang="cs-CZ" sz="3100" dirty="0" err="1" smtClean="0"/>
              <a:t>верит</a:t>
            </a:r>
            <a:r>
              <a:rPr lang="cs-CZ" sz="3100" dirty="0" smtClean="0"/>
              <a:t> в </a:t>
            </a:r>
            <a:r>
              <a:rPr lang="cs-CZ" sz="3100" dirty="0" err="1" smtClean="0"/>
              <a:t>честность</a:t>
            </a:r>
            <a:r>
              <a:rPr lang="cs-CZ" sz="3100" dirty="0" smtClean="0"/>
              <a:t> </a:t>
            </a:r>
            <a:r>
              <a:rPr lang="cs-CZ" sz="3100" dirty="0" err="1" smtClean="0"/>
              <a:t>Онегина</a:t>
            </a:r>
            <a:r>
              <a:rPr lang="cs-CZ" sz="3100" dirty="0" smtClean="0"/>
              <a:t>. </a:t>
            </a:r>
            <a:r>
              <a:rPr lang="cs-CZ" sz="3100" dirty="0" err="1" smtClean="0"/>
              <a:t>Татьяна</a:t>
            </a:r>
            <a:r>
              <a:rPr lang="cs-CZ" sz="3100" dirty="0" smtClean="0"/>
              <a:t> </a:t>
            </a:r>
            <a:r>
              <a:rPr lang="cs-CZ" sz="3100" dirty="0" err="1" smtClean="0"/>
              <a:t>наделила</a:t>
            </a:r>
            <a:r>
              <a:rPr lang="cs-CZ" sz="3100" dirty="0" smtClean="0"/>
              <a:t> </a:t>
            </a:r>
            <a:r>
              <a:rPr lang="cs-CZ" sz="3100" dirty="0" err="1" smtClean="0"/>
              <a:t>Онегина</a:t>
            </a:r>
            <a:r>
              <a:rPr lang="cs-CZ" sz="3100" dirty="0" smtClean="0"/>
              <a:t> </a:t>
            </a:r>
            <a:r>
              <a:rPr lang="cs-CZ" sz="3100" dirty="0" err="1" smtClean="0"/>
              <a:t>чертами</a:t>
            </a:r>
            <a:r>
              <a:rPr lang="cs-CZ" sz="3100" dirty="0" smtClean="0"/>
              <a:t> </a:t>
            </a:r>
            <a:r>
              <a:rPr lang="cs-CZ" sz="3100" dirty="0" err="1" smtClean="0"/>
              <a:t>героев</a:t>
            </a:r>
            <a:r>
              <a:rPr lang="cs-CZ" sz="3100" dirty="0" smtClean="0"/>
              <a:t> </a:t>
            </a:r>
            <a:r>
              <a:rPr lang="cs-CZ" sz="3100" dirty="0" err="1" smtClean="0"/>
              <a:t>романтических</a:t>
            </a:r>
            <a:r>
              <a:rPr lang="cs-CZ" sz="3100" dirty="0" smtClean="0"/>
              <a:t> </a:t>
            </a:r>
            <a:r>
              <a:rPr lang="cs-CZ" sz="3100" dirty="0" err="1" smtClean="0"/>
              <a:t>романов</a:t>
            </a:r>
            <a:r>
              <a:rPr lang="cs-CZ" sz="3100" dirty="0" smtClean="0"/>
              <a:t>. </a:t>
            </a:r>
            <a:r>
              <a:rPr lang="cs-CZ" sz="3100" dirty="0" err="1" smtClean="0"/>
              <a:t>Когда</a:t>
            </a:r>
            <a:r>
              <a:rPr lang="cs-CZ" sz="3100" dirty="0" smtClean="0"/>
              <a:t> </a:t>
            </a:r>
            <a:r>
              <a:rPr lang="cs-CZ" sz="3100" dirty="0" err="1" smtClean="0"/>
              <a:t>она</a:t>
            </a:r>
            <a:r>
              <a:rPr lang="cs-CZ" sz="3100" dirty="0" smtClean="0"/>
              <a:t> </a:t>
            </a:r>
            <a:r>
              <a:rPr lang="cs-CZ" sz="3100" dirty="0" err="1" smtClean="0"/>
              <a:t>впервые</a:t>
            </a:r>
            <a:r>
              <a:rPr lang="cs-CZ" sz="3100" dirty="0" smtClean="0"/>
              <a:t> </a:t>
            </a:r>
            <a:r>
              <a:rPr lang="cs-CZ" sz="3100" dirty="0" err="1" smtClean="0"/>
              <a:t>увидела</a:t>
            </a:r>
            <a:r>
              <a:rPr lang="cs-CZ" sz="3100" dirty="0" smtClean="0"/>
              <a:t> </a:t>
            </a:r>
            <a:r>
              <a:rPr lang="cs-CZ" sz="3100" dirty="0" err="1" smtClean="0"/>
              <a:t>Онегина</a:t>
            </a:r>
            <a:r>
              <a:rPr lang="cs-CZ" sz="3100" dirty="0" smtClean="0"/>
              <a:t> </a:t>
            </a:r>
            <a:r>
              <a:rPr lang="cs-CZ" sz="3100" dirty="0" err="1" smtClean="0"/>
              <a:t>она</a:t>
            </a:r>
            <a:r>
              <a:rPr lang="cs-CZ" sz="3100" dirty="0" smtClean="0"/>
              <a:t> </a:t>
            </a:r>
            <a:r>
              <a:rPr lang="cs-CZ" sz="3100" dirty="0" err="1" smtClean="0"/>
              <a:t>поняла</a:t>
            </a:r>
            <a:r>
              <a:rPr lang="cs-CZ" sz="3100" dirty="0" smtClean="0"/>
              <a:t>, </a:t>
            </a:r>
            <a:r>
              <a:rPr lang="cs-CZ" sz="3100" dirty="0" err="1" smtClean="0"/>
              <a:t>что</a:t>
            </a:r>
            <a:r>
              <a:rPr lang="cs-CZ" sz="3100" dirty="0" smtClean="0"/>
              <a:t> </a:t>
            </a:r>
            <a:r>
              <a:rPr lang="cs-CZ" sz="3100" dirty="0" err="1" smtClean="0"/>
              <a:t>это</a:t>
            </a:r>
            <a:r>
              <a:rPr lang="cs-CZ" sz="3100" dirty="0" smtClean="0"/>
              <a:t> </a:t>
            </a:r>
            <a:r>
              <a:rPr lang="cs-CZ" sz="3100" dirty="0" err="1" smtClean="0"/>
              <a:t>тот</a:t>
            </a:r>
            <a:r>
              <a:rPr lang="cs-CZ" sz="3100" dirty="0" smtClean="0"/>
              <a:t> </a:t>
            </a:r>
            <a:r>
              <a:rPr lang="cs-CZ" sz="3100" dirty="0" err="1" smtClean="0"/>
              <a:t>мужчина</a:t>
            </a:r>
            <a:r>
              <a:rPr lang="cs-CZ" sz="3100" dirty="0" smtClean="0"/>
              <a:t>, </a:t>
            </a:r>
            <a:r>
              <a:rPr lang="cs-CZ" sz="3100" dirty="0" err="1" smtClean="0"/>
              <a:t>которого</a:t>
            </a:r>
            <a:r>
              <a:rPr lang="cs-CZ" sz="3100" dirty="0" smtClean="0"/>
              <a:t> </a:t>
            </a:r>
            <a:r>
              <a:rPr lang="cs-CZ" sz="3100" dirty="0" err="1" smtClean="0"/>
              <a:t>она</a:t>
            </a:r>
            <a:r>
              <a:rPr lang="cs-CZ" sz="3100" dirty="0" smtClean="0"/>
              <a:t> </a:t>
            </a:r>
            <a:r>
              <a:rPr lang="cs-CZ" sz="3100" dirty="0" err="1" smtClean="0"/>
              <a:t>ждала</a:t>
            </a:r>
            <a:r>
              <a:rPr lang="cs-CZ" sz="3100" dirty="0" smtClean="0"/>
              <a:t> </a:t>
            </a:r>
            <a:r>
              <a:rPr lang="cs-CZ" sz="3100" dirty="0" err="1" smtClean="0"/>
              <a:t>всю</a:t>
            </a:r>
            <a:r>
              <a:rPr lang="cs-CZ" sz="3100" dirty="0" smtClean="0"/>
              <a:t> </a:t>
            </a:r>
            <a:r>
              <a:rPr lang="cs-CZ" sz="3100" dirty="0" err="1" smtClean="0"/>
              <a:t>жизнь</a:t>
            </a:r>
            <a:r>
              <a:rPr lang="cs-CZ" sz="31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</a:t>
            </a:r>
            <a:r>
              <a:rPr lang="az-Cyrl-AZ" dirty="0" smtClean="0"/>
              <a:t>И</a:t>
            </a:r>
            <a:r>
              <a:rPr lang="vi-VN" sz="4800" dirty="0" smtClean="0"/>
              <a:t>сточник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57784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demsvet.ru/kratkoe-soderzhanie-knig/evgeniy-onegin-kratkoe-soderzhanie-po-glavam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litra.ru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shortwork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get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swid</a:t>
            </a:r>
            <a:r>
              <a:rPr lang="cs-CZ" dirty="0" smtClean="0">
                <a:hlinkClick r:id="rId3"/>
              </a:rPr>
              <a:t>/00042101184919815529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litra.ru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shortwork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get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swid</a:t>
            </a:r>
            <a:r>
              <a:rPr lang="cs-CZ" dirty="0" smtClean="0">
                <a:hlinkClick r:id="rId3"/>
              </a:rPr>
              <a:t>/00042101184919815529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loveday.lv</a:t>
            </a:r>
            <a:r>
              <a:rPr lang="cs-CZ" dirty="0" smtClean="0">
                <a:hlinkClick r:id="rId4"/>
              </a:rPr>
              <a:t>/rus/</a:t>
            </a:r>
            <a:r>
              <a:rPr lang="cs-CZ" dirty="0" err="1" smtClean="0">
                <a:hlinkClick r:id="rId4"/>
              </a:rPr>
              <a:t>denj</a:t>
            </a:r>
            <a:r>
              <a:rPr lang="cs-CZ" dirty="0" smtClean="0">
                <a:hlinkClick r:id="rId4"/>
              </a:rPr>
              <a:t>_</a:t>
            </a:r>
            <a:r>
              <a:rPr lang="cs-CZ" dirty="0" err="1" smtClean="0">
                <a:hlinkClick r:id="rId4"/>
              </a:rPr>
              <a:t>valentina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stihi</a:t>
            </a:r>
            <a:r>
              <a:rPr lang="cs-CZ" dirty="0" smtClean="0">
                <a:hlinkClick r:id="rId4"/>
              </a:rPr>
              <a:t>_o_</a:t>
            </a:r>
            <a:r>
              <a:rPr lang="cs-CZ" dirty="0" err="1" smtClean="0">
                <a:hlinkClick r:id="rId4"/>
              </a:rPr>
              <a:t>lubvi</a:t>
            </a:r>
            <a:r>
              <a:rPr lang="cs-CZ" dirty="0" smtClean="0">
                <a:hlinkClick r:id="rId4"/>
              </a:rPr>
              <a:t>/6015.html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</TotalTime>
  <Words>465</Words>
  <Application>Microsoft Office PowerPoint</Application>
  <PresentationFormat>Předvádění na obrazovce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Talent</vt:lpstr>
      <vt:lpstr>Алексaндр Сергeевич   Пyшкин     </vt:lpstr>
      <vt:lpstr> Cодержание </vt:lpstr>
      <vt:lpstr>Snímek 3</vt:lpstr>
      <vt:lpstr>Snímek 4</vt:lpstr>
      <vt:lpstr> Письмо Татьяны к Онегину </vt:lpstr>
      <vt:lpstr>Snímek 6</vt:lpstr>
      <vt:lpstr>Анализ письма Татьяны к       Онегину </vt:lpstr>
      <vt:lpstr>  Источник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Алексaндр Сергeевич   Пyшкин     </dc:title>
  <dc:creator>Admin</dc:creator>
  <cp:lastModifiedBy>Admin</cp:lastModifiedBy>
  <cp:revision>4</cp:revision>
  <dcterms:created xsi:type="dcterms:W3CDTF">2014-11-05T17:47:15Z</dcterms:created>
  <dcterms:modified xsi:type="dcterms:W3CDTF">2014-11-10T08:00:34Z</dcterms:modified>
</cp:coreProperties>
</file>