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8" r:id="rId9"/>
    <p:sldId id="261" r:id="rId10"/>
    <p:sldId id="262" r:id="rId11"/>
    <p:sldId id="269" r:id="rId12"/>
    <p:sldId id="263" r:id="rId13"/>
    <p:sldId id="270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257C-F725-4FF0-8DF7-9E66B2B2F7F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DD80B-2025-4576-8D2D-CD0CC6D5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Cyrl-AZ" b="1" dirty="0" smtClean="0"/>
              <a:t>Золотое кольцо России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Семейство туристических маршрутов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проходящих по древним русским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городам,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которых сохранились уникальные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памятники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истории и культуры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Российского государства,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центрам народных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ремесел.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и состав городов в конкретном маршруте может быть разным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sz="3600" b="1" dirty="0" smtClean="0"/>
              <a:t>Суздаль</a:t>
            </a:r>
            <a:r>
              <a:rPr lang="az-Cyrl-AZ" b="1" dirty="0" smtClean="0"/>
              <a:t/>
            </a:r>
            <a:br>
              <a:rPr lang="az-Cyrl-AZ" b="1" dirty="0" smtClean="0"/>
            </a:br>
            <a:r>
              <a:rPr lang="ru-RU" sz="2000" dirty="0" smtClean="0"/>
              <a:t>город-музей под открытым небом. Возник в 11 веке при Ярославе Мудром. Здесь можно увидеть 70 уникальных построек - церквей, монастырей, колоколен, башен, галерей.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1008112"/>
          </a:xfrm>
        </p:spPr>
        <p:txBody>
          <a:bodyPr>
            <a:normAutofit fontScale="62500" lnSpcReduction="20000"/>
          </a:bodyPr>
          <a:lstStyle/>
          <a:p>
            <a:r>
              <a:rPr lang="ru-RU" sz="2200" b="0" dirty="0"/>
              <a:t>Собор Рождества Богородицы</a:t>
            </a:r>
            <a:r>
              <a:rPr lang="ru-RU" sz="2200" b="0" dirty="0" smtClean="0"/>
              <a:t> построен в </a:t>
            </a:r>
            <a:r>
              <a:rPr lang="ru-RU" sz="2200" b="0" dirty="0" smtClean="0"/>
              <a:t>1222</a:t>
            </a:r>
            <a:r>
              <a:rPr lang="ru-RU" sz="2200" b="0" dirty="0" smtClean="0"/>
              <a:t>—1225 г</a:t>
            </a:r>
            <a:r>
              <a:rPr lang="cs-CZ" sz="2200" b="0" dirty="0" smtClean="0"/>
              <a:t>.</a:t>
            </a:r>
            <a:r>
              <a:rPr lang="ru-RU" sz="2200" b="0" dirty="0" smtClean="0"/>
              <a:t> Древняя </a:t>
            </a:r>
            <a:r>
              <a:rPr lang="ru-RU" sz="2200" b="0" dirty="0" smtClean="0"/>
              <a:t>часть богато декорирована резьбой из гладкотесаного белого камня. Фасады украшают фигуры львов, женские маски, затейливые орнаменты</a:t>
            </a:r>
            <a:r>
              <a:rPr lang="ru-RU" b="0" dirty="0" smtClean="0"/>
              <a:t>.</a:t>
            </a:r>
            <a:endParaRPr lang="cs-CZ" b="0" dirty="0"/>
          </a:p>
        </p:txBody>
      </p:sp>
      <p:pic>
        <p:nvPicPr>
          <p:cNvPr id="7" name="Zástupný symbol pro obsah 6" descr="suzdalskij krem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58480"/>
            <a:ext cx="4040188" cy="30301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1080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360"/>
              </a:spcBef>
            </a:pPr>
            <a:r>
              <a:rPr lang="ru-RU" sz="1400" b="0" dirty="0" smtClean="0"/>
              <a:t>В</a:t>
            </a:r>
            <a:r>
              <a:rPr lang="ru-RU" sz="1400" b="0" dirty="0" smtClean="0"/>
              <a:t> </a:t>
            </a:r>
            <a:r>
              <a:rPr lang="ru-RU" sz="1400" b="0" dirty="0" smtClean="0"/>
              <a:t>западной части Кремля находится деревянная </a:t>
            </a:r>
            <a:r>
              <a:rPr lang="ru-RU" sz="1400" b="0" dirty="0"/>
              <a:t>Никольская церковь</a:t>
            </a:r>
            <a:r>
              <a:rPr lang="ru-RU" sz="1400" b="0" dirty="0" smtClean="0"/>
              <a:t>, построенная в </a:t>
            </a:r>
            <a:r>
              <a:rPr lang="ru-RU" sz="1400" b="0" dirty="0" smtClean="0"/>
              <a:t> 1766 г. Церковь </a:t>
            </a:r>
            <a:r>
              <a:rPr lang="ru-RU" sz="1400" b="0" dirty="0" smtClean="0"/>
              <a:t>Николы — один из примеров простого и древнего типа деревянных конструкций, не лишённая однако соразмерности и красоты форм.</a:t>
            </a:r>
            <a:endParaRPr lang="cs-CZ" sz="1400" b="0" dirty="0"/>
          </a:p>
        </p:txBody>
      </p:sp>
      <p:pic>
        <p:nvPicPr>
          <p:cNvPr id="8" name="Zástupný symbol pro obsah 7" descr="nikolskaja cerko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80928"/>
            <a:ext cx="4041775" cy="30243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Достопримечательности Суздаля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/>
              <a:t>В Суздале нет заводов и фабрик, сохранился древний архитектурный облик.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ru-RU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/>
              <a:t>Самая древняя часть города – кремль, где сохранился Рождественский собор 13-14 в.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ru-RU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/>
              <a:t>В Суздале вы найдете Музей деревянного зодчества, сможете зайти в избы и увидеть старинную русскую мебель, одежду или предметы быта.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ru-RU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/>
              <a:t>На фото-Покровский монастырь </a:t>
            </a:r>
            <a:r>
              <a:rPr lang="ru-RU" sz="2000" dirty="0" smtClean="0"/>
              <a:t>(был </a:t>
            </a:r>
            <a:r>
              <a:rPr lang="ru-RU" sz="2000" dirty="0" smtClean="0"/>
              <a:t>основан в 1364 </a:t>
            </a:r>
            <a:r>
              <a:rPr lang="ru-RU" sz="2000" dirty="0" smtClean="0"/>
              <a:t>г.)</a:t>
            </a:r>
            <a:endParaRPr lang="cs-CZ" sz="2000" dirty="0"/>
          </a:p>
        </p:txBody>
      </p:sp>
      <p:pic>
        <p:nvPicPr>
          <p:cNvPr id="5" name="Zástupný symbol pro obsah 4" descr="SuzdalPokrovskijmonasty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0250"/>
            <a:ext cx="4038600" cy="27058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sz="3600" b="1" dirty="0" smtClean="0"/>
              <a:t>Владимир</a:t>
            </a:r>
            <a:r>
              <a:rPr lang="az-Cyrl-AZ" b="1" dirty="0" smtClean="0"/>
              <a:t/>
            </a:r>
            <a:br>
              <a:rPr lang="az-Cyrl-AZ" b="1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основан в 1108 году князем Владимиром Мономахом. Известен </a:t>
            </a:r>
            <a:r>
              <a:rPr lang="ru-RU" sz="1800" dirty="0" smtClean="0"/>
              <a:t>памятниками зодчества владимиро-суздальской школы</a:t>
            </a:r>
            <a:r>
              <a:rPr lang="cs-CZ" sz="1800" dirty="0" smtClean="0"/>
              <a:t>: </a:t>
            </a:r>
            <a:r>
              <a:rPr lang="az-Cyrl-AZ" sz="1800" dirty="0" smtClean="0"/>
              <a:t>белокаменные соборы</a:t>
            </a:r>
            <a:r>
              <a:rPr lang="cs-CZ" sz="1800" dirty="0" smtClean="0"/>
              <a:t>,</a:t>
            </a:r>
            <a:r>
              <a:rPr lang="az-Cyrl-AZ" sz="1800" dirty="0" smtClean="0"/>
              <a:t>ряд церквей </a:t>
            </a:r>
            <a:r>
              <a:rPr lang="az-Cyrl-AZ" sz="1800" dirty="0" smtClean="0"/>
              <a:t>17-18 веков</a:t>
            </a:r>
            <a:r>
              <a:rPr lang="cs-CZ" sz="1800" dirty="0" smtClean="0"/>
              <a:t>,</a:t>
            </a:r>
            <a:r>
              <a:rPr lang="az-Cyrl-AZ" sz="1800" dirty="0" smtClean="0"/>
              <a:t> </a:t>
            </a:r>
            <a:r>
              <a:rPr lang="az-Cyrl-AZ" sz="1800" dirty="0" smtClean="0"/>
              <a:t>крепостные </a:t>
            </a:r>
            <a:r>
              <a:rPr lang="az-Cyrl-AZ" sz="1800" dirty="0" smtClean="0"/>
              <a:t> Золотые ворота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14" name="Zástupný symbol pro obsah 13" descr="zolvor vladim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8827" y="1600200"/>
            <a:ext cx="360634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Достопримечательности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 smtClean="0"/>
              <a:t>Во времена монголо-татарского нашествия многие памятники были разрушены. Были восстановлены, например, Золотые </a:t>
            </a:r>
            <a:r>
              <a:rPr lang="ru-RU" sz="1800" dirty="0" smtClean="0"/>
              <a:t>ворота </a:t>
            </a:r>
            <a:r>
              <a:rPr lang="ru-RU" sz="1800" dirty="0" smtClean="0"/>
              <a:t>(были </a:t>
            </a:r>
            <a:r>
              <a:rPr lang="ru-RU" sz="1800" dirty="0" smtClean="0"/>
              <a:t>построены в из белого камня в 1158-1164 гг.. Играли роль главной боевой и проездной башни крепости. Всего ворот было 5, до наших времен дошли только одни </a:t>
            </a:r>
            <a:r>
              <a:rPr lang="ru-RU" sz="1800" dirty="0" smtClean="0"/>
              <a:t>– Золотые). </a:t>
            </a:r>
            <a:r>
              <a:rPr lang="ru-RU" sz="1800" dirty="0" smtClean="0"/>
              <a:t>или </a:t>
            </a:r>
            <a:r>
              <a:rPr lang="ru-RU" sz="1800" dirty="0" smtClean="0"/>
              <a:t>Успенский собор с фресками Андрея Рублева.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/>
              <a:t>Дмитриевский собор (на фото) </a:t>
            </a:r>
            <a:r>
              <a:rPr lang="ru-RU" sz="1800" dirty="0" smtClean="0"/>
              <a:t>был заложен в 1194 г. Отличительными особенностями являются скульптурные украшения, покрывающие стены храма, что в принципе очень редко встречается в русском </a:t>
            </a:r>
            <a:r>
              <a:rPr lang="ru-RU" sz="1800" dirty="0" smtClean="0"/>
              <a:t>зодчестве. </a:t>
            </a:r>
            <a:r>
              <a:rPr lang="ru-RU" sz="1800" dirty="0" smtClean="0"/>
              <a:t>На каждом фасаде центром композиции является царь Соломон.</a:t>
            </a:r>
            <a:endParaRPr lang="cs-CZ" sz="1800" dirty="0"/>
          </a:p>
        </p:txBody>
      </p:sp>
      <p:pic>
        <p:nvPicPr>
          <p:cNvPr id="5" name="Zástupný symbol pro obsah 4" descr="Dmitrievskij sobor Vladim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024336" cy="39604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Autofit/>
          </a:bodyPr>
          <a:lstStyle/>
          <a:p>
            <a:r>
              <a:rPr lang="az-Cyrl-AZ" sz="3200" b="1" dirty="0" smtClean="0"/>
              <a:t>Кижи</a:t>
            </a:r>
            <a:r>
              <a:rPr lang="az-Cyrl-AZ" sz="1600" b="1" dirty="0" smtClean="0"/>
              <a:t/>
            </a:r>
            <a:br>
              <a:rPr lang="az-Cyrl-AZ" sz="1600" b="1" dirty="0" smtClean="0"/>
            </a:br>
            <a:r>
              <a:rPr lang="ru-RU" sz="1600" dirty="0" smtClean="0"/>
              <a:t> остров на Онежском озере в Карелии, на котором расположен всемирно известный архитектурный ансамбль, </a:t>
            </a:r>
            <a:r>
              <a:rPr lang="ru-RU" sz="1600" dirty="0" smtClean="0"/>
              <a:t>состоящий </a:t>
            </a:r>
            <a:r>
              <a:rPr lang="ru-RU" sz="1600" dirty="0" smtClean="0"/>
              <a:t>из множества деревянных церквей, строений и </a:t>
            </a:r>
            <a:r>
              <a:rPr lang="ru-RU" sz="1600" dirty="0" smtClean="0"/>
              <a:t>домов.</a:t>
            </a:r>
            <a:endParaRPr lang="cs-CZ" sz="1600" dirty="0"/>
          </a:p>
        </p:txBody>
      </p:sp>
      <p:pic>
        <p:nvPicPr>
          <p:cNvPr id="4" name="Zástupný symbol pro obsah 3" descr="kiž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4521" y="2133600"/>
            <a:ext cx="5774957" cy="39925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Архитектурный Ансамбль Кижского Погоста включен в Список Всемирного Наследия</a:t>
            </a:r>
            <a:r>
              <a:rPr lang="cs-CZ" sz="2800" dirty="0" smtClean="0"/>
              <a:t> </a:t>
            </a:r>
            <a:r>
              <a:rPr lang="ru-RU" sz="2800" smtClean="0"/>
              <a:t>ЮНЕСКО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792089"/>
          </a:xfrm>
        </p:spPr>
        <p:txBody>
          <a:bodyPr>
            <a:normAutofit/>
          </a:bodyPr>
          <a:lstStyle/>
          <a:p>
            <a:r>
              <a:rPr lang="az-Cyrl-AZ" sz="1900" b="0" dirty="0"/>
              <a:t>Церковь Преображения Господня</a:t>
            </a:r>
          </a:p>
          <a:p>
            <a:endParaRPr lang="cs-CZ" dirty="0"/>
          </a:p>
        </p:txBody>
      </p:sp>
      <p:pic>
        <p:nvPicPr>
          <p:cNvPr id="9" name="Zástupný symbol pro obsah 8" descr="cerkov kizh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248472" cy="3364393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z-Cyrl-AZ" b="0" dirty="0" smtClean="0"/>
              <a:t>Сохранились и гражданские постройки:дома,амбары,мельницы.</a:t>
            </a:r>
            <a:endParaRPr lang="cs-CZ" b="0" dirty="0"/>
          </a:p>
        </p:txBody>
      </p:sp>
      <p:pic>
        <p:nvPicPr>
          <p:cNvPr id="10" name="Zástupný symbol pro obsah 9" descr="kiži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48880"/>
            <a:ext cx="4041775" cy="3149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На снимке Преображенская церковь, Шатровая колокольня и Покровская церковь</a:t>
            </a:r>
            <a:endParaRPr lang="cs-CZ" b="0" dirty="0"/>
          </a:p>
        </p:txBody>
      </p:sp>
      <p:pic>
        <p:nvPicPr>
          <p:cNvPr id="5" name="Zástupný symbol pro obsah 4" descr="kizikompl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4680520" cy="367240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Церковь Преображения Господня</a:t>
            </a:r>
            <a:r>
              <a:rPr lang="ru-RU" dirty="0" smtClean="0"/>
              <a:t> (1714 г.). Данная церковь возведена на месте старой, сгоревшей от удара молнии. Настоящие имена создателей церкви неизвестны. Высота церкви – 37 м. Построена она в традициях русского плотничьего ремесла – без гвоздей. По своему типу храм – «летний», зимой в нём службу не проводят. Преображенская церковь увенчана 22 главами. Форма и размеры глав меняются по ярусам, что придаёт своеобразный ритмический рисунок облику церкви. Иконостас церкви – четырёхъярусный, составлен из 102 икон. </a:t>
            </a:r>
          </a:p>
          <a:p>
            <a:r>
              <a:rPr lang="ru-RU" dirty="0" smtClean="0"/>
              <a:t>Рядом с Преображенской стоит «зимняя» (то есть отапливаемая – службу в ней ведут с 1 октября и до Пасхи) </a:t>
            </a:r>
            <a:r>
              <a:rPr lang="ru-RU" b="1" i="1" dirty="0" smtClean="0"/>
              <a:t>Покровская церковь</a:t>
            </a:r>
            <a:r>
              <a:rPr lang="ru-RU" dirty="0" smtClean="0"/>
              <a:t>. Построена она была также безымянными зодчими на полвека позже – в 1764 году.</a:t>
            </a:r>
            <a:r>
              <a:rPr lang="ru-RU" b="1" i="1" dirty="0" smtClean="0"/>
              <a:t> Шатровая колокольня</a:t>
            </a:r>
            <a:r>
              <a:rPr lang="ru-RU" dirty="0" smtClean="0"/>
              <a:t> построена в 1863 году на месте старой шатровой колокольни, которая была «скрыта за ветхостью» в 1862 году.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маршрута</a:t>
            </a:r>
            <a:endParaRPr lang="cs-CZ" dirty="0"/>
          </a:p>
        </p:txBody>
      </p:sp>
      <p:pic>
        <p:nvPicPr>
          <p:cNvPr id="4" name="Zástupný symbol pro obsah 3" descr="shema.g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1881981"/>
            <a:ext cx="4762500" cy="396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Сергиев Посад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Многочисленные архитектурные сооружения Троице-Сергиевой Лавры выстроены лучшими зодчими страны в XV—XIX вв. Ансамбль монастыря включает более 50 зданий различного назначения. Самое раннее сооружение в монастыре </a:t>
            </a:r>
            <a:r>
              <a:rPr lang="ru-RU" sz="1800" dirty="0" smtClean="0"/>
              <a:t>—Троицкий собор (основан в 1345 году Сергием Радонежским)</a:t>
            </a:r>
            <a:r>
              <a:rPr lang="cs-CZ" sz="1800" dirty="0" smtClean="0"/>
              <a:t>.</a:t>
            </a:r>
            <a:r>
              <a:rPr lang="ru-RU" sz="1800" dirty="0" smtClean="0"/>
              <a:t> </a:t>
            </a:r>
            <a:r>
              <a:rPr lang="ru-RU" sz="1800" dirty="0" smtClean="0"/>
              <a:t>Для иконостаса </a:t>
            </a:r>
            <a:r>
              <a:rPr lang="ru-RU" sz="1800" dirty="0" smtClean="0"/>
              <a:t>этого собора была </a:t>
            </a:r>
            <a:r>
              <a:rPr lang="ru-RU" sz="1800" dirty="0" smtClean="0"/>
              <a:t>написана </a:t>
            </a:r>
            <a:r>
              <a:rPr lang="ru-RU" sz="1800" dirty="0" smtClean="0"/>
              <a:t>Андреем Рублёвым </a:t>
            </a:r>
            <a:r>
              <a:rPr lang="ru-RU" sz="1800" dirty="0" smtClean="0"/>
              <a:t>икона </a:t>
            </a:r>
            <a:r>
              <a:rPr lang="ru-RU" sz="1800" dirty="0" smtClean="0"/>
              <a:t>«Троица». </a:t>
            </a:r>
          </a:p>
          <a:p>
            <a:r>
              <a:rPr lang="ru-RU" sz="1800" dirty="0" smtClean="0"/>
              <a:t>В городе находится Музей русской игрушки</a:t>
            </a:r>
            <a:endParaRPr lang="cs-CZ" sz="1800" dirty="0"/>
          </a:p>
        </p:txBody>
      </p:sp>
      <p:pic>
        <p:nvPicPr>
          <p:cNvPr id="7" name="Zástupný symbol pro obsah 6" descr="sp lav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9"/>
            <a:ext cx="4038600" cy="32403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Переславль-Залесский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городе — шесть </a:t>
            </a:r>
            <a:r>
              <a:rPr lang="ru-RU" sz="1800" dirty="0" smtClean="0"/>
              <a:t>монастырей (четыр</a:t>
            </a:r>
            <a:r>
              <a:rPr lang="cs-CZ" sz="1800" dirty="0" smtClean="0"/>
              <a:t>e</a:t>
            </a:r>
            <a:r>
              <a:rPr lang="ru-RU" sz="1800" dirty="0" smtClean="0"/>
              <a:t> </a:t>
            </a:r>
            <a:r>
              <a:rPr lang="ru-RU" sz="1800" dirty="0" smtClean="0"/>
              <a:t>действуют)</a:t>
            </a:r>
            <a:r>
              <a:rPr lang="cs-CZ" sz="1800" dirty="0" smtClean="0"/>
              <a:t>,</a:t>
            </a:r>
            <a:r>
              <a:rPr lang="az-Cyrl-AZ" sz="1800" dirty="0" smtClean="0"/>
              <a:t> </a:t>
            </a:r>
            <a:r>
              <a:rPr lang="az-Cyrl-AZ" sz="1800" dirty="0" smtClean="0"/>
              <a:t>девять церквей</a:t>
            </a:r>
            <a:r>
              <a:rPr lang="cs-CZ" sz="1800" dirty="0" smtClean="0"/>
              <a:t>.</a:t>
            </a:r>
            <a:r>
              <a:rPr lang="ru-RU" sz="1800" dirty="0" smtClean="0"/>
              <a:t> Спасо-Преображенский собор</a:t>
            </a:r>
            <a:r>
              <a:rPr lang="ru-RU" sz="1800" dirty="0" smtClean="0"/>
              <a:t> — единственный из пяти первых белокаменных храмов Северо-Восточной Руси, дошедший до нас почти в полной сохранности. В соборе были крещены многие переславские князья, в том числе, </a:t>
            </a:r>
            <a:r>
              <a:rPr lang="ru-RU" sz="1800" dirty="0" smtClean="0"/>
              <a:t>вероятно,Александр Невский, </a:t>
            </a:r>
            <a:r>
              <a:rPr lang="ru-RU" sz="1800" dirty="0" smtClean="0"/>
              <a:t>родившийся в Переславле в </a:t>
            </a:r>
            <a:r>
              <a:rPr lang="ru-RU" sz="1800" dirty="0" smtClean="0"/>
              <a:t>1220 году.</a:t>
            </a:r>
            <a:endParaRPr lang="cs-CZ" sz="1800" dirty="0"/>
          </a:p>
        </p:txBody>
      </p:sp>
      <p:pic>
        <p:nvPicPr>
          <p:cNvPr id="5" name="Zástupný symbol pro obsah 4" descr="spasopreobr.sob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0863" y="1600200"/>
            <a:ext cx="303327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az-Cyrl-AZ" sz="3100" b="1" dirty="0" smtClean="0"/>
              <a:t>Ярославль</a:t>
            </a:r>
            <a:r>
              <a:rPr lang="az-Cyrl-AZ" b="1" dirty="0" smtClean="0"/>
              <a:t/>
            </a:r>
            <a:br>
              <a:rPr lang="az-Cyrl-AZ" b="1" dirty="0" smtClean="0"/>
            </a:br>
            <a:r>
              <a:rPr lang="ru-RU" sz="2200" dirty="0" smtClean="0"/>
              <a:t>Древнейший город на Волге, основан в 1010 </a:t>
            </a:r>
            <a:r>
              <a:rPr lang="ru-RU" sz="2200" dirty="0" smtClean="0"/>
              <a:t>году Ярославом Мудрым</a:t>
            </a:r>
            <a:r>
              <a:rPr lang="cs-CZ" sz="2200" dirty="0" smtClean="0"/>
              <a:t>.</a:t>
            </a:r>
            <a:r>
              <a:rPr lang="ru-RU" sz="2200" dirty="0" smtClean="0"/>
              <a:t>Древнейшим сооружением на территории города является Спасо-Преображенский собор </a:t>
            </a:r>
            <a:r>
              <a:rPr lang="ru-RU" sz="2200" dirty="0" smtClean="0"/>
              <a:t>Спасского монастыря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pic>
        <p:nvPicPr>
          <p:cNvPr id="9" name="Zástupný symbol pro obsah 8" descr="jarosl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00200"/>
            <a:ext cx="3960440" cy="46371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На снимке  -  церковь Ильи Пророка в Ярославле</a:t>
            </a:r>
            <a:endParaRPr lang="cs-CZ" b="0" dirty="0"/>
          </a:p>
        </p:txBody>
      </p:sp>
      <p:pic>
        <p:nvPicPr>
          <p:cNvPr id="5" name="Zástupný symbol pro obsah 4" descr="ilya_prorok_yarosl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ru-RU" dirty="0" smtClean="0"/>
              <a:t>Сохранилась древняя часть Ярославля: каменная крепостная стена, церкви с колокольнями. Туристы могут посмотреть не только Спасский монастырь 12 века, но и, например, церковь Ильи Пророка (17в.) с замечательными фресками.</a:t>
            </a:r>
          </a:p>
          <a:p>
            <a:pPr>
              <a:buFontTx/>
              <a:buChar char="-"/>
            </a:pPr>
            <a:r>
              <a:rPr lang="ru-RU" dirty="0" smtClean="0"/>
              <a:t>Российский </a:t>
            </a:r>
            <a:r>
              <a:rPr lang="ru-RU" dirty="0" smtClean="0"/>
              <a:t>государственный академический театр драмы имени Фёдора Волкова расположен в Ярославле и является старейшим театром </a:t>
            </a:r>
            <a:r>
              <a:rPr lang="ru-RU" dirty="0" smtClean="0"/>
              <a:t>России</a:t>
            </a:r>
            <a:r>
              <a:rPr lang="cs-CZ" dirty="0" smtClean="0"/>
              <a:t> (</a:t>
            </a:r>
            <a:r>
              <a:rPr lang="ru-RU" dirty="0" smtClean="0"/>
              <a:t>основан в 1750 году)</a:t>
            </a:r>
          </a:p>
          <a:p>
            <a:pPr>
              <a:buFontTx/>
              <a:buChar char="-"/>
            </a:pPr>
            <a:r>
              <a:rPr lang="ru-RU" dirty="0" smtClean="0"/>
              <a:t>Толгский Ярославский монастырь — православный женский </a:t>
            </a:r>
            <a:r>
              <a:rPr lang="ru-RU" dirty="0" smtClean="0"/>
              <a:t>монастырь  </a:t>
            </a:r>
            <a:r>
              <a:rPr lang="ru-RU" dirty="0" smtClean="0"/>
              <a:t>на левом берегу Волги. Основан как мужской монастырь в 1314 году епископом Ростовским Прохором. В 1763г. Екатерина II совершила из Ярославля в обитель пешее </a:t>
            </a:r>
            <a:r>
              <a:rPr lang="ru-RU" dirty="0" smtClean="0"/>
              <a:t>паломничество.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az-Cyrl-AZ" sz="3200" b="1" dirty="0" smtClean="0"/>
              <a:t>Ростов Великий</a:t>
            </a:r>
            <a:r>
              <a:rPr lang="az-Cyrl-AZ" sz="3200" b="1" dirty="0" smtClean="0"/>
              <a:t/>
            </a:r>
            <a:br>
              <a:rPr lang="az-Cyrl-AZ" sz="3200" b="1" dirty="0" smtClean="0"/>
            </a:br>
            <a:r>
              <a:rPr lang="az-Cyrl-AZ" sz="2400" dirty="0" smtClean="0"/>
              <a:t>раскинулся на берегу озера Неро, впервые упоминается в летописи </a:t>
            </a:r>
            <a:r>
              <a:rPr lang="cs-CZ" sz="2400" dirty="0" smtClean="0"/>
              <a:t>„</a:t>
            </a:r>
            <a:r>
              <a:rPr lang="az-Cyrl-AZ" sz="2400" dirty="0" smtClean="0"/>
              <a:t>Повесть временных лет</a:t>
            </a:r>
            <a:r>
              <a:rPr lang="cs-CZ" sz="2400" dirty="0" smtClean="0"/>
              <a:t>“</a:t>
            </a:r>
            <a:r>
              <a:rPr lang="az-Cyrl-AZ" sz="2400" dirty="0" smtClean="0"/>
              <a:t> в 862 году.</a:t>
            </a:r>
            <a:endParaRPr lang="cs-CZ" sz="2400" dirty="0"/>
          </a:p>
        </p:txBody>
      </p:sp>
      <p:pic>
        <p:nvPicPr>
          <p:cNvPr id="6" name="Zástupný symbol pro obsah 5" descr="800px-Rostov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844824"/>
            <a:ext cx="6034617" cy="43924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Достопримечательности Ростова Великого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Большую ценность представляет каменная и деревянная застройка города XVIII—XX вв. Достоянием мировой культуры являются Ростовские звоны — уникальный набор музыкальных произведений XVII—XIX вв., неотделимый от замечательного музыкального инструмента — знаменитой Ростовской звонницы. Каждый из её </a:t>
            </a:r>
            <a:r>
              <a:rPr lang="ru-RU" dirty="0" smtClean="0"/>
              <a:t>13</a:t>
            </a:r>
            <a:r>
              <a:rPr lang="cs-CZ" dirty="0" smtClean="0"/>
              <a:t> </a:t>
            </a:r>
            <a:r>
              <a:rPr lang="ru-RU" dirty="0" smtClean="0"/>
              <a:t>колоколов, </a:t>
            </a:r>
            <a:r>
              <a:rPr lang="ru-RU" dirty="0" smtClean="0"/>
              <a:t>от самого большого, весом 2 тысячи </a:t>
            </a:r>
            <a:r>
              <a:rPr lang="ru-RU" dirty="0" smtClean="0"/>
              <a:t>пудов </a:t>
            </a:r>
            <a:r>
              <a:rPr lang="ru-RU" dirty="0" smtClean="0"/>
              <a:t>(32 тонны), до самого малого, имеет своё особое звучание.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Петровский мужской монастырь </a:t>
            </a:r>
            <a:r>
              <a:rPr lang="ru-RU" dirty="0" smtClean="0"/>
              <a:t>основан </a:t>
            </a:r>
            <a:r>
              <a:rPr lang="ru-RU" dirty="0" smtClean="0"/>
              <a:t>в XIII веке.От исторических построек сохранилось только часть ограды и церковь в честь Похвалы Пресвятой Богородицы (1696 год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Ростовский Кремль Один из прекраснейших Кремлей России - окружившая 2 гектара стена украшена декоративными бойницами и зубцами. Пройдя по стенным переходам </a:t>
            </a:r>
            <a:r>
              <a:rPr lang="ru-RU" dirty="0" smtClean="0"/>
              <a:t>можно </a:t>
            </a:r>
            <a:r>
              <a:rPr lang="ru-RU" dirty="0" smtClean="0"/>
              <a:t>попасть в любое здание Кремля, полюбоваться на окрестные виды, на озеро Неро.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sz="3200" b="1" dirty="0" smtClean="0"/>
              <a:t>Кострома</a:t>
            </a:r>
            <a:br>
              <a:rPr lang="az-Cyrl-AZ" sz="3200" b="1" dirty="0" smtClean="0"/>
            </a:br>
            <a:r>
              <a:rPr lang="az-Cyrl-AZ" sz="2000" dirty="0" smtClean="0"/>
              <a:t>основана в 1152 году  Юрием Долгоруким. </a:t>
            </a:r>
            <a:r>
              <a:rPr lang="ru-RU" sz="2000" dirty="0" smtClean="0"/>
              <a:t>В </a:t>
            </a:r>
            <a:r>
              <a:rPr lang="ru-RU" sz="2000" dirty="0" smtClean="0"/>
              <a:t>старой части города сохранилась историческая структура планировки</a:t>
            </a:r>
            <a:r>
              <a:rPr lang="cs-CZ" sz="2000" dirty="0"/>
              <a:t>:</a:t>
            </a:r>
            <a:r>
              <a:rPr lang="ru-RU" sz="2000" dirty="0" smtClean="0"/>
              <a:t>лучевая сетка улиц, центр города раскрыт по отношению к Волге.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dirty="0" smtClean="0"/>
              <a:t>Ключевым историческим памятником Костромы считается </a:t>
            </a:r>
            <a:r>
              <a:rPr lang="ru-RU" dirty="0" smtClean="0"/>
              <a:t>Ипатьевский монастырь </a:t>
            </a:r>
            <a:endParaRPr lang="cs-CZ" dirty="0"/>
          </a:p>
        </p:txBody>
      </p:sp>
      <p:pic>
        <p:nvPicPr>
          <p:cNvPr id="7" name="Zástupný symbol pro obsah 6" descr="ipatevskij monastyr kostr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912"/>
            <a:ext cx="4040188" cy="302433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dirty="0" smtClean="0"/>
              <a:t>Композиционный центр монастыря — </a:t>
            </a:r>
            <a:r>
              <a:rPr lang="ru-RU" b="0" dirty="0" smtClean="0"/>
              <a:t>пятиглавый </a:t>
            </a:r>
            <a:r>
              <a:rPr lang="ru-RU" dirty="0" smtClean="0"/>
              <a:t>Троицкий собор и звонница</a:t>
            </a:r>
            <a:r>
              <a:rPr lang="ru-RU" b="0" dirty="0" smtClean="0"/>
              <a:t>.</a:t>
            </a:r>
            <a:endParaRPr lang="cs-CZ" b="0" dirty="0"/>
          </a:p>
        </p:txBody>
      </p:sp>
      <p:pic>
        <p:nvPicPr>
          <p:cNvPr id="10" name="Zástupný symbol pro obsah 9" descr="450px-Ipatevsk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92896"/>
            <a:ext cx="2880320" cy="32403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548</Words>
  <Application>Microsoft Office PowerPoint</Application>
  <PresentationFormat>Předvádění na obrazovce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Золотое кольцо России </vt:lpstr>
      <vt:lpstr>План маршрута</vt:lpstr>
      <vt:lpstr>Сергиев Посад </vt:lpstr>
      <vt:lpstr>Переславль-Залесский </vt:lpstr>
      <vt:lpstr>Ярославль Древнейший город на Волге, основан в 1010 году Ярославом Мудрым.Древнейшим сооружением на территории города является Спасо-Преображенский собор Спасского монастыря.</vt:lpstr>
      <vt:lpstr>На снимке  -  церковь Ильи Пророка в Ярославле</vt:lpstr>
      <vt:lpstr>Ростов Великий раскинулся на берегу озера Неро, впервые упоминается в летописи „Повесть временных лет“ в 862 году.</vt:lpstr>
      <vt:lpstr>Достопримечательности Ростова Великого</vt:lpstr>
      <vt:lpstr>Кострома основана в 1152 году  Юрием Долгоруким. В старой части города сохранилась историческая структура планировки:лучевая сетка улиц, центр города раскрыт по отношению к Волге.</vt:lpstr>
      <vt:lpstr>Суздаль город-музей под открытым небом. Возник в 11 веке при Ярославе Мудром. Здесь можно увидеть 70 уникальных построек - церквей, монастырей, колоколен, башен, галерей.</vt:lpstr>
      <vt:lpstr>Достопримечательности Суздаля</vt:lpstr>
      <vt:lpstr>Владимир  основан в 1108 году князем Владимиром Мономахом. Известен памятниками зодчества владимиро-суздальской школы: белокаменные соборы,ряд церквей 17-18 веков, крепостные  Золотые ворота.</vt:lpstr>
      <vt:lpstr>Достопримечательности</vt:lpstr>
      <vt:lpstr>Кижи  остров на Онежском озере в Карелии, на котором расположен всемирно известный архитектурный ансамбль, состоящий из множества деревянных церквей, строений и домов.</vt:lpstr>
      <vt:lpstr>Архитектурный Ансамбль Кижского Погоста включен в Список Всемирного Наследия ЮНЕСКО</vt:lpstr>
      <vt:lpstr>На снимке Преображенская церковь, Шатровая колокольня и Покровская церковь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кольцо России</dc:title>
  <dc:creator>Naumová</dc:creator>
  <cp:lastModifiedBy>Naumova</cp:lastModifiedBy>
  <cp:revision>21</cp:revision>
  <dcterms:created xsi:type="dcterms:W3CDTF">2011-11-11T09:28:36Z</dcterms:created>
  <dcterms:modified xsi:type="dcterms:W3CDTF">2014-10-29T14:08:31Z</dcterms:modified>
</cp:coreProperties>
</file>