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C0D7-BF85-4508-B0D0-7C44A9D92820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AA8D-63CC-4365-A570-D9C956B616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C0D7-BF85-4508-B0D0-7C44A9D92820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AA8D-63CC-4365-A570-D9C956B616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C0D7-BF85-4508-B0D0-7C44A9D92820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AA8D-63CC-4365-A570-D9C956B616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C0D7-BF85-4508-B0D0-7C44A9D92820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AA8D-63CC-4365-A570-D9C956B616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C0D7-BF85-4508-B0D0-7C44A9D92820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AA8D-63CC-4365-A570-D9C956B616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C0D7-BF85-4508-B0D0-7C44A9D92820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AA8D-63CC-4365-A570-D9C956B616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C0D7-BF85-4508-B0D0-7C44A9D92820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AA8D-63CC-4365-A570-D9C956B616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C0D7-BF85-4508-B0D0-7C44A9D92820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AA8D-63CC-4365-A570-D9C956B616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C0D7-BF85-4508-B0D0-7C44A9D92820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AA8D-63CC-4365-A570-D9C956B616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C0D7-BF85-4508-B0D0-7C44A9D92820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AA8D-63CC-4365-A570-D9C956B616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C0D7-BF85-4508-B0D0-7C44A9D92820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AA8D-63CC-4365-A570-D9C956B616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AC0D7-BF85-4508-B0D0-7C44A9D92820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0AA8D-63CC-4365-A570-D9C956B616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Государственные символы. Политическая система. Современные политики.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РФ вернулась к некоторым старым царским государственным символам, заменив государственные символы СССР.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Законодательная власть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Парламент</a:t>
            </a:r>
            <a:r>
              <a:rPr lang="ru-RU" dirty="0" smtClean="0"/>
              <a:t> Парламент (Федеральное Собрание) состоит из двух палат - Совета Федерации и Государственной Думы. </a:t>
            </a:r>
          </a:p>
          <a:p>
            <a:r>
              <a:rPr lang="ru-RU" b="1" dirty="0" smtClean="0"/>
              <a:t>Государственная Дума</a:t>
            </a:r>
            <a:r>
              <a:rPr lang="ru-RU" dirty="0" smtClean="0"/>
              <a:t> (Госдума) (450 депутатов, избираемых на </a:t>
            </a:r>
            <a:r>
              <a:rPr lang="ru-RU" dirty="0" smtClean="0"/>
              <a:t>5 лет </a:t>
            </a:r>
            <a:r>
              <a:rPr lang="ru-RU" dirty="0" smtClean="0"/>
              <a:t>от партий, общественных движений либо индивидуально). </a:t>
            </a:r>
          </a:p>
          <a:p>
            <a:r>
              <a:rPr lang="ru-RU" dirty="0" smtClean="0"/>
              <a:t>Депутатом Государственной Думы может быть избран гражданин Российской Федерации, достигший 21 года и имеющий право участвовать в выборах.</a:t>
            </a:r>
          </a:p>
          <a:p>
            <a:r>
              <a:rPr lang="ru-RU" dirty="0" smtClean="0"/>
              <a:t>Дума принимает федеральные законопроекты.</a:t>
            </a:r>
          </a:p>
          <a:p>
            <a:r>
              <a:rPr lang="ru-RU" dirty="0" smtClean="0"/>
              <a:t>Дума принимает бюджет.</a:t>
            </a:r>
          </a:p>
          <a:p>
            <a:r>
              <a:rPr lang="ru-RU" dirty="0" smtClean="0"/>
              <a:t>Дума утверждает или отклоняет кандидатуру премьер-министра, которая может предлагаться президентом три раза.</a:t>
            </a:r>
          </a:p>
          <a:p>
            <a:r>
              <a:rPr lang="ru-RU" b="1" dirty="0" smtClean="0"/>
              <a:t>Совет Федерации</a:t>
            </a:r>
            <a:r>
              <a:rPr lang="ru-RU" dirty="0" smtClean="0"/>
              <a:t> (два представителя от каждого субъекта РФ) утверждает изменения границ между субъектами РФ; </a:t>
            </a:r>
          </a:p>
          <a:p>
            <a:r>
              <a:rPr lang="ru-RU" dirty="0" smtClean="0"/>
              <a:t>Совет Федерации утверждает введение военного положения;</a:t>
            </a:r>
          </a:p>
          <a:p>
            <a:r>
              <a:rPr lang="ru-RU" dirty="0" smtClean="0"/>
              <a:t>Совет Федерации решает вопрос о возможности использования Вооруженных Сил РФ за пределами территории РФ;</a:t>
            </a:r>
          </a:p>
          <a:p>
            <a:r>
              <a:rPr lang="ru-RU" dirty="0" smtClean="0"/>
              <a:t>Совет Федерации назначает на должности судей Конституционного Суда РФ, Верховного Суда РФ, Высшего Арбитражного Суда РФ.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Судебная власть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Конституционный Суд РФ</a:t>
            </a:r>
          </a:p>
          <a:p>
            <a:r>
              <a:rPr lang="ru-RU" dirty="0" smtClean="0"/>
              <a:t>разрешает споры о компетенции между органами государственной власти.</a:t>
            </a:r>
          </a:p>
          <a:p>
            <a:r>
              <a:rPr lang="ru-RU" b="1" dirty="0" smtClean="0"/>
              <a:t>Верховный Суд РФ</a:t>
            </a:r>
          </a:p>
          <a:p>
            <a:r>
              <a:rPr lang="ru-RU" dirty="0" smtClean="0"/>
              <a:t>высший судебный орган по гражданским, уголовным, административным и иным делам, подсудным судам общей юрисдикции.</a:t>
            </a:r>
          </a:p>
          <a:p>
            <a:r>
              <a:rPr lang="ru-RU" b="1" dirty="0" smtClean="0"/>
              <a:t>Высший Арбитражный Суд РФ</a:t>
            </a:r>
          </a:p>
          <a:p>
            <a:r>
              <a:rPr lang="ru-RU" dirty="0" smtClean="0"/>
              <a:t>высший судебный орган по разрешению экономических споров и иных дел, рассматриваемых арбитражными судами.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Политические партии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Единая Россия </a:t>
            </a:r>
            <a:endParaRPr lang="cs-CZ" dirty="0" smtClean="0"/>
          </a:p>
          <a:p>
            <a:r>
              <a:rPr lang="ru-RU" dirty="0" smtClean="0"/>
              <a:t>Коммунистическая партия РФ (КПРФ) </a:t>
            </a:r>
          </a:p>
          <a:p>
            <a:r>
              <a:rPr lang="ru-RU" dirty="0" smtClean="0"/>
              <a:t>Либерально-демократическая партия России (ЛДРП) </a:t>
            </a:r>
          </a:p>
          <a:p>
            <a:r>
              <a:rPr lang="ru-RU" dirty="0" smtClean="0"/>
              <a:t>Справедливая Россия: Родина/Пенсионеры/Жизнь</a:t>
            </a:r>
            <a:endParaRPr lang="cs-CZ" dirty="0" smtClean="0"/>
          </a:p>
          <a:p>
            <a:r>
              <a:rPr lang="ru-RU" dirty="0" smtClean="0"/>
              <a:t>Яблоко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Современные политики</a:t>
            </a:r>
            <a:br>
              <a:rPr lang="az-Cyrl-AZ" b="1" dirty="0" smtClean="0"/>
            </a:br>
            <a:endParaRPr lang="cs-CZ" dirty="0"/>
          </a:p>
        </p:txBody>
      </p:sp>
      <p:pic>
        <p:nvPicPr>
          <p:cNvPr id="5" name="Zástupný symbol pro obsah 4" descr="put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3"/>
            <a:ext cx="4608512" cy="3024336"/>
          </a:xfrm>
        </p:spPr>
      </p:pic>
      <p:pic>
        <p:nvPicPr>
          <p:cNvPr id="6" name="Zástupný symbol pro obsah 5" descr="zjugano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24944"/>
            <a:ext cx="4038600" cy="309634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56791"/>
            <a:ext cx="4040188" cy="504057"/>
          </a:xfrm>
        </p:spPr>
        <p:txBody>
          <a:bodyPr>
            <a:normAutofit/>
          </a:bodyPr>
          <a:lstStyle/>
          <a:p>
            <a:r>
              <a:rPr lang="ru-RU" dirty="0" smtClean="0"/>
              <a:t>С.Шойгу</a:t>
            </a:r>
            <a:endParaRPr lang="ru-RU" dirty="0" smtClean="0"/>
          </a:p>
          <a:p>
            <a:endParaRPr lang="cs-CZ" dirty="0"/>
          </a:p>
        </p:txBody>
      </p:sp>
      <p:pic>
        <p:nvPicPr>
          <p:cNvPr id="7" name="Zástupný symbol pro obsah 6" descr="shojg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288207"/>
            <a:ext cx="4497388" cy="337304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Лидер Либерально-демократической партии России В.Жириновский</a:t>
            </a:r>
            <a:endParaRPr lang="cs-CZ" dirty="0"/>
          </a:p>
        </p:txBody>
      </p:sp>
      <p:pic>
        <p:nvPicPr>
          <p:cNvPr id="8" name="Zástupný symbol pro obsah 7" descr="Zhirinovskij_v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348880"/>
            <a:ext cx="4297688" cy="31683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Государственный флаг</a:t>
            </a:r>
            <a:br>
              <a:rPr lang="az-Cyrl-AZ" dirty="0"/>
            </a:br>
            <a:endParaRPr lang="cs-CZ" dirty="0"/>
          </a:p>
        </p:txBody>
      </p:sp>
      <p:pic>
        <p:nvPicPr>
          <p:cNvPr id="5" name="Zástupný symbol pro obsah 4" descr="flag Ross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54906"/>
            <a:ext cx="5111750" cy="40894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3 горизонтальные полосы:</a:t>
            </a:r>
            <a:br>
              <a:rPr lang="ru-RU" dirty="0" smtClean="0"/>
            </a:br>
            <a:r>
              <a:rPr lang="ru-RU" b="1" dirty="0" smtClean="0"/>
              <a:t>верхняя белого цвета</a:t>
            </a:r>
            <a:r>
              <a:rPr lang="ru-RU" dirty="0" smtClean="0"/>
              <a:t> - символ свободы, независимости, мира, чистоты, совершенства; считается также символом народов севера</a:t>
            </a:r>
            <a:br>
              <a:rPr lang="ru-RU" dirty="0" smtClean="0"/>
            </a:br>
            <a:r>
              <a:rPr lang="ru-RU" b="1" dirty="0" smtClean="0"/>
              <a:t>средняя синего цвета</a:t>
            </a:r>
            <a:r>
              <a:rPr lang="ru-RU" dirty="0" smtClean="0"/>
              <a:t> - символ Богоматери; веры и верности, постоянства; считается также символом татар</a:t>
            </a:r>
            <a:br>
              <a:rPr lang="ru-RU" dirty="0" smtClean="0"/>
            </a:br>
            <a:r>
              <a:rPr lang="ru-RU" b="1" dirty="0" smtClean="0"/>
              <a:t>нижняя красного цвета</a:t>
            </a:r>
            <a:r>
              <a:rPr lang="ru-RU" dirty="0" smtClean="0"/>
              <a:t> - символ византийской традиции; энергии, силы, крови, пролитой за Отечество; представляет славян </a:t>
            </a:r>
          </a:p>
          <a:p>
            <a:r>
              <a:rPr lang="ru-RU" dirty="0" smtClean="0"/>
              <a:t>Бело-сине-красный триколор в качестве российского флага стал использовать Петр Ι. </a:t>
            </a:r>
          </a:p>
          <a:p>
            <a:r>
              <a:rPr lang="ru-RU" dirty="0" smtClean="0"/>
              <a:t>Флаг СССР был красный и в его левом верхнем углу был изображен серп, молот и над ними пятиконечная звезда.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Государственный герб</a:t>
            </a:r>
            <a:br>
              <a:rPr lang="az-Cyrl-AZ" dirty="0"/>
            </a:br>
            <a:endParaRPr lang="cs-CZ" dirty="0"/>
          </a:p>
        </p:txBody>
      </p:sp>
      <p:pic>
        <p:nvPicPr>
          <p:cNvPr id="5" name="Zástupný symbol pro obsah 4" descr="gerb 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56792"/>
            <a:ext cx="5111750" cy="388843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Золотой двуглавый орел с коронами на каждой голове (символизирует власть, силу, единство). Одна голова смотрит налево, вторая направо (как и Россия - на Запад и на Восток). Третья корона находится между головами орла.</a:t>
            </a:r>
            <a:br>
              <a:rPr lang="ru-RU" dirty="0" smtClean="0"/>
            </a:br>
            <a:r>
              <a:rPr lang="ru-RU" dirty="0" smtClean="0"/>
              <a:t>В когтях орла скипетр и держава („яблоко“ – шар с крестом).</a:t>
            </a:r>
            <a:br>
              <a:rPr lang="ru-RU" dirty="0" smtClean="0"/>
            </a:br>
            <a:r>
              <a:rPr lang="ru-RU" dirty="0" smtClean="0"/>
              <a:t>На груди орла находится щит с изображением всадника, копьем поражающего дракона; всадник - святой Георгий (Георгий Победоносец; фактически это герб Москвы). </a:t>
            </a:r>
            <a:endParaRPr lang="cs-CZ" dirty="0" smtClean="0"/>
          </a:p>
          <a:p>
            <a:r>
              <a:rPr lang="ru-RU" dirty="0" smtClean="0"/>
              <a:t>Двуглавый орел был принят в качестве государственного герба при московском князе Иване ΙΙΙ. Иван IV дополнил символ всадника. В первой половине 17 в. герб получает три короны, скипетр и державу.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Государственный гимн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Современый гимн</a:t>
            </a:r>
            <a:r>
              <a:rPr lang="ru-RU" sz="2000" dirty="0" smtClean="0"/>
              <a:t> „Россия, священная наша держава“ был принят только в 2000 г.</a:t>
            </a:r>
            <a:br>
              <a:rPr lang="ru-RU" sz="2000" dirty="0" smtClean="0"/>
            </a:br>
            <a:r>
              <a:rPr lang="ru-RU" sz="2000" dirty="0" smtClean="0"/>
              <a:t>Слова новые, музыка старая – эта мелодия идентична гимну СССР „Союз нерушимый“. </a:t>
            </a:r>
            <a:endParaRPr lang="cs-CZ" sz="2000" dirty="0" smtClean="0"/>
          </a:p>
          <a:p>
            <a:r>
              <a:rPr lang="ru-RU" sz="2000" b="1" dirty="0" smtClean="0"/>
              <a:t>Первым гимном</a:t>
            </a:r>
            <a:r>
              <a:rPr lang="ru-RU" sz="2000" dirty="0" smtClean="0"/>
              <a:t> Российской империи при Николае Ι была песня „Боже, царя храни“.</a:t>
            </a:r>
            <a:endParaRPr lang="cs-CZ" sz="2000" dirty="0" smtClean="0"/>
          </a:p>
          <a:p>
            <a:r>
              <a:rPr lang="ru-RU" sz="2000" b="1" dirty="0" smtClean="0"/>
              <a:t>Первый гимн РФ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1991 году советский гимн заменили „Патриотической песней“ (музыка Глинки, композитора начала 19 в.), вариант без слов. 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Гимны СССР</a:t>
            </a:r>
            <a:r>
              <a:rPr lang="ru-RU" dirty="0" smtClean="0"/>
              <a:t>: </a:t>
            </a:r>
          </a:p>
          <a:p>
            <a:r>
              <a:rPr lang="ru-RU" dirty="0" smtClean="0"/>
              <a:t>1918-1943 - „Интернационал“ </a:t>
            </a:r>
          </a:p>
          <a:p>
            <a:r>
              <a:rPr lang="ru-RU" dirty="0" smtClean="0"/>
              <a:t>1944 при Сталине был принят гимн „Союз нерушимый“, т. наз. „Сталинский гимн“ </a:t>
            </a:r>
          </a:p>
          <a:p>
            <a:r>
              <a:rPr lang="ru-RU" dirty="0" smtClean="0"/>
              <a:t>1955–1977 этот гимн исполняется без слов</a:t>
            </a:r>
          </a:p>
          <a:p>
            <a:r>
              <a:rPr lang="ru-RU" dirty="0" smtClean="0"/>
              <a:t>1977–1991 на ту же мелодию был написан новый вариант текста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Правители РФ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течение веков стоял во главе государства: князь - первый Рюрик - 862, скандинавец и основатель правящей династии Рюриковичей. </a:t>
            </a:r>
          </a:p>
          <a:p>
            <a:r>
              <a:rPr lang="ru-RU" dirty="0" smtClean="0"/>
              <a:t>великий князь - Ярополк - 972, центр страны Киев (Киевская Русь)</a:t>
            </a:r>
          </a:p>
          <a:p>
            <a:r>
              <a:rPr lang="ru-RU" dirty="0" smtClean="0"/>
              <a:t>царь - первым правителем, которого венчали на царство, был Иван IV Грозный</a:t>
            </a:r>
          </a:p>
          <a:p>
            <a:r>
              <a:rPr lang="ru-RU" dirty="0" smtClean="0"/>
              <a:t>император - первый Петр I, конец 17-го - начало 18 вв. (Последний русский царь/император - Николай II, до 1917 г.) </a:t>
            </a:r>
          </a:p>
          <a:p>
            <a:r>
              <a:rPr lang="ru-RU" dirty="0" smtClean="0"/>
              <a:t>Во времена социализма не всегда было ясно, какая должность самая важная в стране. Диктаторы, например, В. Ленин и И. Сталин, брали на себя много должностей.</a:t>
            </a:r>
          </a:p>
          <a:p>
            <a:r>
              <a:rPr lang="ru-RU" dirty="0" smtClean="0"/>
              <a:t>генеральный секретарь Центрального Комитета КПСС - от Л. Брежнева до M. Горбачева</a:t>
            </a:r>
          </a:p>
          <a:p>
            <a:r>
              <a:rPr lang="ru-RU" dirty="0" smtClean="0"/>
              <a:t>президент СССР - М. Горбачев, 1990</a:t>
            </a:r>
          </a:p>
          <a:p>
            <a:r>
              <a:rPr lang="ru-RU" dirty="0" smtClean="0"/>
              <a:t>президент РФ - с 1991 по 1999 г. Б. Ельцин, с 2000 по 2008 г. В.В. Путин, с 2008 г. Д. А. </a:t>
            </a:r>
            <a:r>
              <a:rPr lang="ru-RU" dirty="0" smtClean="0"/>
              <a:t>Медведев</a:t>
            </a:r>
            <a:r>
              <a:rPr lang="cs-CZ" dirty="0" smtClean="0"/>
              <a:t>,</a:t>
            </a:r>
            <a:r>
              <a:rPr lang="ru-RU" dirty="0" smtClean="0"/>
              <a:t>в настоящее время В.В.Путин.</a:t>
            </a:r>
            <a:endParaRPr lang="ru-RU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Cyrl-AZ" dirty="0" smtClean="0"/>
              <a:t>Царь Николай </a:t>
            </a:r>
            <a:r>
              <a:rPr lang="cs-CZ" dirty="0" smtClean="0"/>
              <a:t>II</a:t>
            </a:r>
            <a:endParaRPr lang="cs-CZ" dirty="0"/>
          </a:p>
        </p:txBody>
      </p:sp>
      <p:pic>
        <p:nvPicPr>
          <p:cNvPr id="7" name="Zástupný symbol pro obsah 6" descr="nikolaj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29116" y="2348879"/>
            <a:ext cx="2896355" cy="3777283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 smtClean="0"/>
              <a:t>Михаи́л Серге́евич </a:t>
            </a:r>
            <a:r>
              <a:rPr lang="vi-VN" dirty="0"/>
              <a:t>Горбачёв</a:t>
            </a:r>
            <a:endParaRPr lang="cs-CZ" dirty="0"/>
          </a:p>
        </p:txBody>
      </p:sp>
      <p:pic>
        <p:nvPicPr>
          <p:cNvPr id="8" name="Zástupný symbol pro obsah 7" descr="mgorbace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56246" y="2276872"/>
            <a:ext cx="2819332" cy="38164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Коституция РФ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Действующая Конституция РФ была принята </a:t>
            </a:r>
            <a:r>
              <a:rPr lang="ru-RU" b="1" dirty="0" smtClean="0"/>
              <a:t>12.12. 1993 г.</a:t>
            </a:r>
            <a:r>
              <a:rPr lang="ru-RU" dirty="0" smtClean="0"/>
              <a:t> Она дает политическую характеристику современной России. </a:t>
            </a:r>
          </a:p>
          <a:p>
            <a:r>
              <a:rPr lang="ru-RU" dirty="0" smtClean="0"/>
              <a:t>Президент Ельцин представил народу свой проект Конституции, гарантирующей огромные полномочия российского президента, после подавления сентябрьско-октябрьского путча 1993 г., возглавленного российским Верховным Советом (парламентом). Принятие Конституции произошло путем всенародного голосования, хотя, согласно социологическим опросам, более 50% населения не читали текст проекта. (Парламентом был разработан свой проект Конституции, значительно отличавшийся от президентского). </a:t>
            </a:r>
          </a:p>
          <a:p>
            <a:r>
              <a:rPr lang="ru-RU" dirty="0" smtClean="0"/>
              <a:t>Российская Федерация в Конституции определена как </a:t>
            </a:r>
            <a:r>
              <a:rPr lang="ru-RU" b="1" dirty="0" smtClean="0"/>
              <a:t>„демократическое федеративное правовое государство с республиканской формой правления“</a:t>
            </a:r>
            <a:r>
              <a:rPr lang="ru-RU" dirty="0" smtClean="0"/>
              <a:t> 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Глава государства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Президент</a:t>
            </a:r>
            <a:r>
              <a:rPr lang="ru-RU" dirty="0" smtClean="0"/>
              <a:t> (с резиденцией в Московском Кремле)</a:t>
            </a:r>
            <a:br>
              <a:rPr lang="ru-RU" dirty="0" smtClean="0"/>
            </a:br>
            <a:r>
              <a:rPr lang="ru-RU" dirty="0" smtClean="0"/>
              <a:t>Президентом может быть избран (на основе всеобщего прямого избирательного права при тайном голосовании только два раза подряд) гражданин РФ не моложе 35 лет, проживающий в РФ не менее 10 лет.</a:t>
            </a:r>
            <a:br>
              <a:rPr lang="ru-RU" dirty="0" smtClean="0"/>
            </a:br>
            <a:r>
              <a:rPr lang="ru-RU" dirty="0" smtClean="0"/>
              <a:t>Президент может быть отрешен от должности Советом Федерации только на основании обвинения Государственной Думой в государственной измене или совершении иного тяжкого преступления. Сместить президента в действительности крайне </a:t>
            </a:r>
            <a:r>
              <a:rPr lang="ru-RU" dirty="0" smtClean="0"/>
              <a:t>сложно(на фото Д.Медведев,сейчас занимает должность председателя Правительства).Президент РФ – В.Путин – избран сроком на 6 лет. </a:t>
            </a:r>
            <a:endParaRPr lang="cs-CZ" dirty="0"/>
          </a:p>
        </p:txBody>
      </p:sp>
      <p:pic>
        <p:nvPicPr>
          <p:cNvPr id="5" name="Zástupný symbol pro obsah 4" descr="prezid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9775" y="1600200"/>
            <a:ext cx="395545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Исполнительная власть</a:t>
            </a:r>
            <a:br>
              <a:rPr lang="az-Cyrl-A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Правительство</a:t>
            </a:r>
            <a:r>
              <a:rPr lang="ru-RU" dirty="0" smtClean="0"/>
              <a:t> отвечает прежде всего за экономическую политику страны;</a:t>
            </a:r>
          </a:p>
          <a:p>
            <a:r>
              <a:rPr lang="ru-RU" dirty="0" smtClean="0"/>
              <a:t>разрабатывает и представляет Государственной Думе федеральный бюджет;</a:t>
            </a:r>
          </a:p>
          <a:p>
            <a:r>
              <a:rPr lang="ru-RU" dirty="0" smtClean="0"/>
              <a:t>обеспечивает проведение в РФ единой государственной политики в области культуры, науки, образования, здравоохранения, социального обеспечения, экологии;</a:t>
            </a:r>
          </a:p>
          <a:p>
            <a:r>
              <a:rPr lang="ru-RU" dirty="0" smtClean="0"/>
              <a:t>осуществляет управление федеральной собственностью;</a:t>
            </a:r>
          </a:p>
          <a:p>
            <a:r>
              <a:rPr lang="ru-RU" dirty="0" smtClean="0"/>
              <a:t>осуществляет меры по обеспечению обороны страны, государственной безопасности, реализации внешней политики РФ.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702</Words>
  <Application>Microsoft Office PowerPoint</Application>
  <PresentationFormat>Předvádění na obrazovce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Государственные символы. Политическая система. Современные политики. </vt:lpstr>
      <vt:lpstr>Государственный флаг </vt:lpstr>
      <vt:lpstr>Государственный герб </vt:lpstr>
      <vt:lpstr>Государственный гимн </vt:lpstr>
      <vt:lpstr>Правители РФ </vt:lpstr>
      <vt:lpstr>Snímek 6</vt:lpstr>
      <vt:lpstr>Коституция РФ </vt:lpstr>
      <vt:lpstr>Глава государства </vt:lpstr>
      <vt:lpstr>Исполнительная власть </vt:lpstr>
      <vt:lpstr>Законодательная власть </vt:lpstr>
      <vt:lpstr>Судебная власть </vt:lpstr>
      <vt:lpstr>Политические партии </vt:lpstr>
      <vt:lpstr>Современные политики </vt:lpstr>
      <vt:lpstr>Snímek 14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символы. Политическая система. Современные политики.</dc:title>
  <dc:creator>Naumová</dc:creator>
  <cp:lastModifiedBy>Naumová</cp:lastModifiedBy>
  <cp:revision>7</cp:revision>
  <dcterms:created xsi:type="dcterms:W3CDTF">2011-12-14T11:44:07Z</dcterms:created>
  <dcterms:modified xsi:type="dcterms:W3CDTF">2012-10-08T12:49:23Z</dcterms:modified>
</cp:coreProperties>
</file>