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5C043-AE5B-4B87-9854-72AC3CEEEC5B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3514-E28A-4631-A7EE-94C1325BF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7%D0%B0%D0%B9" TargetMode="External"/><Relationship Id="rId2" Type="http://schemas.openxmlformats.org/officeDocument/2006/relationships/hyperlink" Target="http://ru.wikipedia.org/wiki/%D0%92%D0%BE%D0%B4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Cyrl-AZ" dirty="0" smtClean="0"/>
              <a:t> </a:t>
            </a:r>
            <a:r>
              <a:rPr lang="az-Cyrl-AZ" b="1" dirty="0" smtClean="0"/>
              <a:t>ДЕКОРАТИВНО-ПРИКЛАДНОЕ ИСКУССТВО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Это и уникальное</a:t>
            </a:r>
            <a:r>
              <a:rPr lang="ru-RU" b="1" dirty="0" smtClean="0"/>
              <a:t> </a:t>
            </a:r>
            <a:r>
              <a:rPr lang="ru-RU" b="1" i="1" dirty="0" smtClean="0"/>
              <a:t>крестьянское искусство</a:t>
            </a:r>
            <a:r>
              <a:rPr lang="ru-RU" dirty="0" smtClean="0"/>
              <a:t>, уходящее своими корнями в толщу веков; и его современные «последователи» — традиционные</a:t>
            </a:r>
            <a:r>
              <a:rPr lang="ru-RU" b="1" dirty="0" smtClean="0"/>
              <a:t> </a:t>
            </a:r>
            <a:r>
              <a:rPr lang="ru-RU" b="1" i="1" dirty="0" smtClean="0"/>
              <a:t>художественные промыслы</a:t>
            </a:r>
            <a:r>
              <a:rPr lang="ru-RU" dirty="0" smtClean="0"/>
              <a:t>, связанные общим понятием — народное искусство; и классика — </a:t>
            </a:r>
            <a:r>
              <a:rPr lang="ru-RU" b="1" i="1" dirty="0" smtClean="0"/>
              <a:t>памятники мирового декоративного искусства</a:t>
            </a:r>
            <a:r>
              <a:rPr lang="ru-RU" dirty="0" smtClean="0"/>
              <a:t>,</a:t>
            </a:r>
            <a:r>
              <a:rPr lang="ru-RU" i="1" dirty="0" smtClean="0"/>
              <a:t> </a:t>
            </a:r>
            <a:r>
              <a:rPr lang="ru-RU" dirty="0" smtClean="0"/>
              <a:t>пользующиеся всеобщим признанием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Русская народная игрушка.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Это могут быть игрушки из дерева, глины, посуда, ковры, кружева и т.д. Каждое изделие несет в себе добро, радость, тепло рук мастера и фантазию, которая увлекает и детей и взрослых.</a:t>
            </a:r>
            <a:r>
              <a:rPr lang="az-Cyrl-AZ" sz="2000" b="1" dirty="0" smtClean="0"/>
              <a:t> Дымковские игрушки</a:t>
            </a:r>
            <a:r>
              <a:rPr lang="cs-CZ" sz="2000" b="1" dirty="0" smtClean="0"/>
              <a:t> - </a:t>
            </a:r>
            <a:r>
              <a:rPr lang="ru-RU" sz="2000" dirty="0" smtClean="0"/>
              <a:t>барыни-франтихи, козлы, кони, петухи с расписными хвостами. Mастера работали в селе Дымково в одиночку и семьями. Копали глину, смешивали с песком, месили сначала ногами, а потом руками. Изделия обжигали в русских печах, а потом расписывали. В этой работе принимали участие женщины и дети.</a:t>
            </a:r>
            <a:endParaRPr lang="az-Cyrl-AZ" sz="2000" b="1" dirty="0" smtClean="0"/>
          </a:p>
          <a:p>
            <a:endParaRPr lang="cs-CZ" sz="2000" dirty="0"/>
          </a:p>
        </p:txBody>
      </p:sp>
      <p:pic>
        <p:nvPicPr>
          <p:cNvPr id="4" name="Obrázek 3" descr="dymk.i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149080"/>
            <a:ext cx="216024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Филимоновская игрушка - старейший  народный художественный промысел  России</a:t>
            </a:r>
            <a:endParaRPr lang="cs-CZ" sz="3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Условно все игрушки можно разделить на несколько групп: 1) люди - солдаты, барыни  2)животные - олени, коровы, петухи и наседки 3) многофигурные композиции - любота, чаепитие, тройка.</a:t>
            </a:r>
            <a:endParaRPr lang="cs-CZ" dirty="0"/>
          </a:p>
        </p:txBody>
      </p:sp>
      <p:pic>
        <p:nvPicPr>
          <p:cNvPr id="7" name="Zástupný symbol pro obsah 6" descr="fil.igr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7807" y="1600200"/>
            <a:ext cx="337938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Богородская игрушка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Уже в XV - XVI веках богородские крестьяне, в то время монастырские крепостные, заложили основы </a:t>
            </a:r>
            <a:r>
              <a:rPr lang="ru-RU" dirty="0" smtClean="0"/>
              <a:t>художественного </a:t>
            </a:r>
            <a:r>
              <a:rPr lang="ru-RU" dirty="0" smtClean="0"/>
              <a:t>промысла обработки </a:t>
            </a:r>
            <a:r>
              <a:rPr lang="ru-RU" dirty="0" smtClean="0"/>
              <a:t>дерева.</a:t>
            </a:r>
          </a:p>
          <a:p>
            <a:r>
              <a:rPr lang="ru-RU" dirty="0" smtClean="0"/>
              <a:t>Особенно интересны игрушки с движением: на планках, с балансом, с кнопкой. Игрушке "Кузнецы" более 300 лет. "Кузнецы" стала символом Богородского промысла.</a:t>
            </a:r>
            <a:endParaRPr lang="cs-CZ" dirty="0"/>
          </a:p>
        </p:txBody>
      </p:sp>
      <p:pic>
        <p:nvPicPr>
          <p:cNvPr id="5" name="Zástupný symbol pro obsah 4" descr="bogorodskaja-igrus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0612" y="1620044"/>
            <a:ext cx="3533775" cy="44862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 smtClean="0"/>
              <a:t>Матрёшка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Русская деревянная игрушка</a:t>
            </a:r>
            <a:r>
              <a:rPr lang="ru-RU" dirty="0" smtClean="0"/>
              <a:t> </a:t>
            </a:r>
            <a:r>
              <a:rPr lang="ru-RU" dirty="0" smtClean="0"/>
              <a:t>в виде расписной </a:t>
            </a:r>
            <a:r>
              <a:rPr lang="ru-RU" dirty="0" smtClean="0"/>
              <a:t>куклы</a:t>
            </a:r>
            <a:r>
              <a:rPr lang="ru-RU" dirty="0" smtClean="0"/>
              <a:t>, </a:t>
            </a:r>
            <a:r>
              <a:rPr lang="ru-RU" dirty="0" smtClean="0"/>
              <a:t>внутри которой находятся подобные ей куклы меньшего размера. Число вложенных кукол обычно от трех и более. Почти всегда они имеют овоидную («яйцеподобную») форму с плоским донцем и состоят из двух частей — верхней и нижней. По традиции рисуется женщина в красном сарафане и желтом платке.</a:t>
            </a:r>
            <a:endParaRPr lang="cs-CZ" dirty="0"/>
          </a:p>
        </p:txBody>
      </p:sp>
      <p:pic>
        <p:nvPicPr>
          <p:cNvPr id="5" name="Zástupný symbol pro obsah 4" descr="matreshk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11652"/>
            <a:ext cx="4038600" cy="230305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Вологодское кружево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Вологодское кружевоплетение восходит к 16—17 в</a:t>
            </a:r>
            <a:r>
              <a:rPr lang="ru-RU" dirty="0" smtClean="0"/>
              <a:t>., </a:t>
            </a:r>
            <a:r>
              <a:rPr lang="ru-RU" dirty="0" smtClean="0"/>
              <a:t>но как промысел сложилось в 1-й четверти </a:t>
            </a:r>
            <a:r>
              <a:rPr lang="ru-RU" dirty="0" smtClean="0"/>
              <a:t>19 века</a:t>
            </a:r>
          </a:p>
          <a:p>
            <a:r>
              <a:rPr lang="ru-RU" dirty="0" smtClean="0"/>
              <a:t>это один </a:t>
            </a:r>
            <a:r>
              <a:rPr lang="ru-RU" dirty="0" smtClean="0"/>
              <a:t>из видов русского кружева, плетённого на </a:t>
            </a:r>
            <a:r>
              <a:rPr lang="ru-RU" dirty="0" smtClean="0"/>
              <a:t>коклюшках</a:t>
            </a:r>
          </a:p>
          <a:p>
            <a:endParaRPr lang="cs-CZ" dirty="0"/>
          </a:p>
        </p:txBody>
      </p:sp>
      <p:pic>
        <p:nvPicPr>
          <p:cNvPr id="5" name="Zástupný symbol pro obsah 4" descr="kruzev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43905"/>
            <a:ext cx="4038600" cy="26385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Павлово-посадские </a:t>
            </a:r>
            <a:r>
              <a:rPr lang="ru-RU" dirty="0" smtClean="0"/>
              <a:t>платки - шерстяные </a:t>
            </a:r>
            <a:r>
              <a:rPr lang="ru-RU" dirty="0" smtClean="0"/>
              <a:t>и полушерстяные платки, украшенные традиционным красочным, набивным орнаментом, возникшим в подмосковном городе Павловский Посад</a:t>
            </a:r>
          </a:p>
          <a:p>
            <a:r>
              <a:rPr lang="ru-RU" dirty="0" smtClean="0"/>
              <a:t>Фабрика </a:t>
            </a:r>
            <a:r>
              <a:rPr lang="ru-RU" dirty="0" smtClean="0"/>
              <a:t>по производству платков была основана </a:t>
            </a:r>
            <a:br>
              <a:rPr lang="ru-RU" dirty="0" smtClean="0"/>
            </a:br>
            <a:r>
              <a:rPr lang="ru-RU" dirty="0" smtClean="0"/>
              <a:t>в 1795 </a:t>
            </a:r>
            <a:endParaRPr lang="ru-RU" dirty="0" smtClean="0"/>
          </a:p>
          <a:p>
            <a:r>
              <a:rPr lang="ru-RU" dirty="0" smtClean="0"/>
              <a:t>Традиционный узор – розы и георгины</a:t>
            </a:r>
            <a:endParaRPr lang="cs-CZ" dirty="0"/>
          </a:p>
        </p:txBody>
      </p:sp>
      <p:pic>
        <p:nvPicPr>
          <p:cNvPr id="5" name="Zástupný symbol pro obsah 4" descr="platk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038600" cy="418167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Оренбургский пуховый платок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Оренбургский пуховый платок - название собирательное. Это и теплая шаль, и тонкий легкий, ажурный платок-«паутинка</a:t>
            </a:r>
            <a:r>
              <a:rPr lang="ru-RU" dirty="0" smtClean="0"/>
              <a:t>» из пуха местной породы коз</a:t>
            </a:r>
          </a:p>
          <a:p>
            <a:endParaRPr lang="cs-CZ" dirty="0"/>
          </a:p>
        </p:txBody>
      </p:sp>
      <p:pic>
        <p:nvPicPr>
          <p:cNvPr id="5" name="Zástupný symbol pro obsah 4" descr="orenburgskij_puhovyj_platok_perchatki_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7838"/>
            <a:ext cx="4038600" cy="32106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Палехская миниатюра</a:t>
            </a:r>
            <a:br>
              <a:rPr lang="az-Cyrl-AZ" b="1" dirty="0" smtClean="0"/>
            </a:br>
            <a:endParaRPr lang="cs-CZ" dirty="0"/>
          </a:p>
        </p:txBody>
      </p:sp>
      <p:pic>
        <p:nvPicPr>
          <p:cNvPr id="4" name="Zástupný symbol pro obsah 3" descr="pale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5" y="1705769"/>
            <a:ext cx="5619750" cy="4314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Палехская миниатюра,</a:t>
            </a:r>
            <a:r>
              <a:rPr lang="ru-RU" sz="1800" dirty="0" smtClean="0"/>
              <a:t> вид русской народной миниатюрной живописи темперными красками на лаковых изделиях из папье-маше (коробочки, шкатулки, портсигары, пудреницы и др.). Возникла в 1923 в поселке </a:t>
            </a:r>
            <a:r>
              <a:rPr lang="ru-RU" sz="1800" dirty="0" smtClean="0"/>
              <a:t>Палех на </a:t>
            </a:r>
            <a:r>
              <a:rPr lang="ru-RU" sz="1800" dirty="0" smtClean="0"/>
              <a:t>основе местного иконописного промысла 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Типичные сюжеты палехской миниатюры позаимствованы из повседневной жизни, литературных произведений классиков, сказок, былин и песен. Работы обычно выполняются на черном фоне и расписываются золотом.</a:t>
            </a:r>
            <a:endParaRPr lang="cs-CZ" sz="1800" dirty="0"/>
          </a:p>
        </p:txBody>
      </p:sp>
      <p:pic>
        <p:nvPicPr>
          <p:cNvPr id="4" name="Obrázek 3" descr="pale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2636912"/>
            <a:ext cx="4762500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Хохломская роспись 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(Хохлома) - это самобытный русский народный промысел, существующий более трехсот лет, уникальное явление не только в масштабах России, но и в мировом искусстве. Изготавливают хохломские изделия из древесины местных лиственных пород - липы, осины, березы</a:t>
            </a:r>
            <a:r>
              <a:rPr lang="cs-CZ" sz="1800" dirty="0" smtClean="0"/>
              <a:t>.</a:t>
            </a:r>
            <a:r>
              <a:rPr lang="ru-RU" sz="1800" dirty="0" smtClean="0"/>
              <a:t> Для колорита хохломской росписи типично сочетание красного и чёрного цвета с золотистым. </a:t>
            </a:r>
            <a:endParaRPr lang="cs-CZ" sz="1800" dirty="0"/>
          </a:p>
        </p:txBody>
      </p:sp>
      <p:pic>
        <p:nvPicPr>
          <p:cNvPr id="4" name="Obrázek 3" descr="hohl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068960"/>
            <a:ext cx="3810000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Самовар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 descr="samova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238" y="1700808"/>
            <a:ext cx="38095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Самова́р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устройство для кипячения 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Вода"/>
              </a:rPr>
              <a:t>воды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приготовления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Чай"/>
              </a:rPr>
              <a:t>чая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Первоначально вода нагревалась внутренней топкой, представляющей собой высокую трубку, наполняемую древесными углями.</a:t>
            </a:r>
            <a:r>
              <a:rPr lang="ru-RU" sz="1600" dirty="0" smtClean="0"/>
              <a:t> Позже появились другие виды самоваров — керосиновые, электрические 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pic>
        <p:nvPicPr>
          <p:cNvPr id="5" name="Zástupný symbol pro obsah 4" descr="samovar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12543" y="1600200"/>
            <a:ext cx="3327914" cy="4525963"/>
          </a:xfrm>
        </p:spPr>
      </p:pic>
      <p:pic>
        <p:nvPicPr>
          <p:cNvPr id="6" name="Zástupný symbol pro obsah 5" descr="samovar3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395912" y="1720056"/>
            <a:ext cx="2543175" cy="4286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Гжель - известный во всем мире народный художественный промысел, где с незапамятных времен изготовлялись керамические изделия.</a:t>
            </a:r>
            <a:endParaRPr lang="cs-CZ" sz="2000" dirty="0"/>
          </a:p>
        </p:txBody>
      </p:sp>
      <p:pic>
        <p:nvPicPr>
          <p:cNvPr id="5" name="Zástupný symbol pro obsah 4" descr="gzh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3456384" cy="280831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Гжель - это название живописного подмосковного региона, что в 60-и километрах от Москвы. Слово "гжель" сегодня невероятно популярно. С ним ассоциируется красотой гармония, сказка и быль. Фарфор с нарядной синей росписью и многоцветная майолика известны теперь не только в России, но и за ее пределами. Гжель - это вазы, статуэтки, игрушки, изделия интерьера: камины, люстры и другие фарфоровые изделия. </a:t>
            </a:r>
            <a:endParaRPr 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Жостовская роспись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Жо́стовская ро́спись — народный промысел художественной росписи металлических подносов, существующий в деревне </a:t>
            </a:r>
            <a:r>
              <a:rPr lang="ru-RU" dirty="0" smtClean="0"/>
              <a:t>Жостово Мытищинского района Московской области</a:t>
            </a:r>
            <a:r>
              <a:rPr lang="ru-RU" dirty="0" smtClean="0"/>
              <a:t>.</a:t>
            </a:r>
            <a:endParaRPr lang="cs-CZ" dirty="0"/>
          </a:p>
        </p:txBody>
      </p:sp>
      <p:pic>
        <p:nvPicPr>
          <p:cNvPr id="5" name="Zástupný symbol pro obsah 4" descr="zhostov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5603"/>
            <a:ext cx="4038600" cy="31551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Основной мотив росписи — цветочный букет простой композиции, в котором чередуются крупные садовые и мелкие полевые цветы.</a:t>
            </a:r>
            <a:endParaRPr lang="cs-CZ" sz="2000" dirty="0"/>
          </a:p>
        </p:txBody>
      </p:sp>
      <p:pic>
        <p:nvPicPr>
          <p:cNvPr id="7" name="Zástupný symbol pro obsah 6" descr="zes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4536503" cy="35899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552</Words>
  <Application>Microsoft Office PowerPoint</Application>
  <PresentationFormat>Předvádění na obrazovce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 ДЕКОРАТИВНО-ПРИКЛАДНОЕ ИСКУССТВО</vt:lpstr>
      <vt:lpstr>Палехская миниатюра </vt:lpstr>
      <vt:lpstr>Палехская миниатюра, вид русской народной миниатюрной живописи темперными красками на лаковых изделиях из папье-маше (коробочки, шкатулки, портсигары, пудреницы и др.). Возникла в 1923 в поселке Палех на основе местного иконописного промысла </vt:lpstr>
      <vt:lpstr>Хохломская роспись  </vt:lpstr>
      <vt:lpstr>Самовар</vt:lpstr>
      <vt:lpstr>Самова́р — устройство для кипячения воды и приготовления чая. Первоначально вода нагревалась внутренней топкой, представляющей собой высокую трубку, наполняемую древесными углями. Позже появились другие виды самоваров — керосиновые, электрические .</vt:lpstr>
      <vt:lpstr>Гжель - известный во всем мире народный художественный промысел, где с незапамятных времен изготовлялись керамические изделия.</vt:lpstr>
      <vt:lpstr>Жостовская роспись </vt:lpstr>
      <vt:lpstr>Основной мотив росписи — цветочный букет простой композиции, в котором чередуются крупные садовые и мелкие полевые цветы.</vt:lpstr>
      <vt:lpstr>Русская народная игрушка. </vt:lpstr>
      <vt:lpstr>Филимоновская игрушка - старейший  народный художественный промысел  России</vt:lpstr>
      <vt:lpstr>Богородская игрушка</vt:lpstr>
      <vt:lpstr>Матрёшка</vt:lpstr>
      <vt:lpstr>Вологодское кружево</vt:lpstr>
      <vt:lpstr>Платки</vt:lpstr>
      <vt:lpstr>Оренбургский пуховый платок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Naumová</dc:creator>
  <cp:lastModifiedBy>Naumova</cp:lastModifiedBy>
  <cp:revision>13</cp:revision>
  <dcterms:created xsi:type="dcterms:W3CDTF">2011-11-10T09:59:55Z</dcterms:created>
  <dcterms:modified xsi:type="dcterms:W3CDTF">2014-11-20T15:20:28Z</dcterms:modified>
</cp:coreProperties>
</file>