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3FC3-37F2-4CFC-B641-7F04D4C5A514}" type="datetimeFigureOut">
              <a:rPr lang="cs-CZ" smtClean="0"/>
              <a:pPr/>
              <a:t>4.12.2014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24168-C927-4769-A3B1-F4BB729822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143932" cy="928693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Аркадий Петрович Гайдар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ojtas\Desktop\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538920" cy="448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Аркадий Петрович Гайдар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1904 г. и умер в 1941 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жизнь свяазана с войной, стремение пострить новую лучшую страну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в детстве Гайдар интересовался войной. Когда ему испольнилось: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 лет – записался в ряды Красной Армии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лет – стал помощником командира в взводе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лет – самый молодой командир батальона в армии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боевой контузии Аркадию Гайдару пришлось отказаться от военой карьеры, и он начал писать первые рассказы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Гайдара демобилизировали с травматическим диагнозом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лечили психиатрических клиниках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Страдал от головной боли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Несколько раз себя разл бритвой</a:t>
            </a:r>
          </a:p>
          <a:p>
            <a:pPr lvl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Псевдоним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Гайдар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Прозвище возникло во время его службы в Хакасии (г. Новосибирск)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так назвали сами хакасы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Гайдар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?“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значит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ехать?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ojtas\Desktop\2000px-Khakassia_in_Russ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6907204" cy="372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Стиль автора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произведениях главные герои – дети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выбором героев связаны и особнности языка и сюжетов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его внимания речь детей с преобладанием разговорных конструкций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Просторечные слова и выражения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Лексические и синтаксические особенности речи подчеркивают особенности детей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 часто ведется от имени подростка или ребенка</a:t>
            </a:r>
          </a:p>
          <a:p>
            <a:pPr lvl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Vojtas\Desktop\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4947979" cy="312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Главные черты героев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Гайдар наделил своим героам самые лучшие черты: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Смелость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Честность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Верность дружбе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к Родине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Желание приносить пользу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Детским героям пришлось в его произведениях решать совсем не детские проблемы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Избавлять от злодеев слабых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Даже спасать от предателей всю страну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этой причине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произведения часто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критиковали</a:t>
            </a: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критики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считали его рассказы непригодными для детей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Чук и Гек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вышел в печать в 1941 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о том, как два брата вместе с мамой отправились к папе, находивщемуся в далекой экспедиции в тайге, чтобы вместе встречать Новый год.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сначала появился в номерах газеты Пионирская правда (1939) и несколько месяцев после первого опубликования выпустили рассказ Чук и Гек отдельной книжкой.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Журанлист и критик Шкловский написал:</a:t>
            </a:r>
          </a:p>
          <a:p>
            <a:pPr lvl="1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рассказе, в раскрывающейся перед читателями панораме нашей огромной страны, Аркадий Гайдар отстаивает свой оптимизм, непреклонную веру в правоту своего дела, которое одолеет любые беды и трудности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.“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такое счастье – это каждый понимал по –своему. Но все вместе люди знали и понимали, что надо честно жить, много трудиться и крепко любить и беречь эту огромную счастливую землю, которая зовется Советской страной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.“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Чук и Гек</a:t>
            </a:r>
            <a:r>
              <a:rPr lang="cs-CZ" sz="3600" u="sng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отрывок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	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Наконец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заснул и Гек.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...И снился Геку странный сон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Как будто ожил весь вагон,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Как будто слышны голоса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От колеса до колеса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Бегут вагоны - длинный ряд -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И с паровозом говорят.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Первый. Вперед, товарищ! Путь далек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Перед тобой во мраке лег.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Второй. Светите ярче, фонари,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До самой утренней зари!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Третий. Гори, огонь! Труби, гудок!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Крутись, колеса, на Восток!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Четвертый. Тогда закончим разговор,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Когда домчим до Синих гор.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ojtas\Desktop\000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1678"/>
            <a:ext cx="290663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Тимур и его команда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Повесть вышла в печать в 1941 г.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Повесть о штабе загадочной организации, составленной из нескольких мальчишек, целью  которых является помощь пожилым людям и членам семей красноармейцев. Лидером этой организации  13-летний Тимур Гараев. В произведении тоже описывается борьба Тимуровцев с бандой хулиганов под предводительством Мишки Квакина.</a:t>
            </a:r>
          </a:p>
          <a:p>
            <a:pPr lvl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Сначала Гайдар написал киносценарий (1939), по которому сняли кинофильм Тимур и его команда. Еще продолжались сьемки кинофильма, а Аркадий уже начал работу над одноименной повестью.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работы над этой повестью Гайдар спешил, видя, как все ближе подкатывается к русским границам Вторая мировая война и его новая повест, как и фильм, должна помочь советским ребятам найти место в тяжелую пору.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Тимур являлся вдохновлением молодых людей и по всей стране возникало множество тимурских команд.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„T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имуровцы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Тимур и его команда</a:t>
            </a:r>
            <a:r>
              <a:rPr lang="cs-CZ" sz="3600" u="sng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отрывок</a:t>
            </a:r>
            <a:endParaRPr lang="cs-CZ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ojtas\Desktop\если-вы-понимаете-о-чем-я-тимур-и-его-команда-песочница-2925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286280" cy="5572165"/>
          </a:xfrm>
          <a:prstGeom prst="rect">
            <a:avLst/>
          </a:prstGeom>
          <a:noFill/>
        </p:spPr>
      </p:pic>
      <p:pic>
        <p:nvPicPr>
          <p:cNvPr id="2051" name="Picture 3" descr="C:\Users\Vojtas\Desktop\TimurIEg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87958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446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Аркадий Петрович Гайдар</vt:lpstr>
      <vt:lpstr>Аркадий Петрович Гайдар</vt:lpstr>
      <vt:lpstr>Псевдоним „Гайдар“</vt:lpstr>
      <vt:lpstr>Стиль автора</vt:lpstr>
      <vt:lpstr>Главные черты героев</vt:lpstr>
      <vt:lpstr>Чук и Гек</vt:lpstr>
      <vt:lpstr>Чук и Гек - отрывок</vt:lpstr>
      <vt:lpstr>Тимур и его команда</vt:lpstr>
      <vt:lpstr>Тимур и его команда - отрывок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Петрович Гайдар</dc:title>
  <dc:creator>Windows User</dc:creator>
  <cp:lastModifiedBy>Windows User</cp:lastModifiedBy>
  <cp:revision>6</cp:revision>
  <dcterms:created xsi:type="dcterms:W3CDTF">2014-12-04T18:10:31Z</dcterms:created>
  <dcterms:modified xsi:type="dcterms:W3CDTF">2014-12-04T20:16:47Z</dcterms:modified>
</cp:coreProperties>
</file>