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2" autoAdjust="0"/>
    <p:restoredTop sz="94660"/>
  </p:normalViewPr>
  <p:slideViewPr>
    <p:cSldViewPr>
      <p:cViewPr varScale="1">
        <p:scale>
          <a:sx n="106" d="100"/>
          <a:sy n="106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1072399-9557-4479-8AEE-38B4F8AF718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C114E4C-E5BE-49FC-887A-7B19D6A143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iry-tales.su/avtorskie/bianki-vitalijj-valentinovich/1420-snegirushka-milushka.html" TargetMode="External"/><Relationship Id="rId2" Type="http://schemas.openxmlformats.org/officeDocument/2006/relationships/hyperlink" Target="http://www.kotmurr.spb.ru/library/bian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96894"/>
          </a:xfrm>
        </p:spPr>
        <p:txBody>
          <a:bodyPr/>
          <a:lstStyle/>
          <a:p>
            <a:r>
              <a:rPr lang="ru-RU" dirty="0" smtClean="0"/>
              <a:t>Виталий Бианки (1854-1959)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5842" name="Picture 2" descr="Бианки В. В. Портрет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78900"/>
            <a:ext cx="3024336" cy="4331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kotmurr.spb.ru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library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bianki</a:t>
            </a:r>
            <a:r>
              <a:rPr lang="cs-CZ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kotmurr.spb.ru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library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bianki</a:t>
            </a:r>
            <a:r>
              <a:rPr lang="cs-CZ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fairy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tales.su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avtorskie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bianki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vitalijj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valentinovich</a:t>
            </a:r>
            <a:r>
              <a:rPr lang="cs-CZ" dirty="0" smtClean="0">
                <a:hlinkClick r:id="rId3"/>
              </a:rPr>
              <a:t>/1420-</a:t>
            </a:r>
            <a:r>
              <a:rPr lang="cs-CZ" dirty="0" err="1" smtClean="0">
                <a:hlinkClick r:id="rId3"/>
              </a:rPr>
              <a:t>snegirushka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milushka.html</a:t>
            </a:r>
            <a:endParaRPr lang="ru-RU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Жизнь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3600" dirty="0" smtClean="0"/>
              <a:t>Его отец – орнитолог, хранитель музея</a:t>
            </a:r>
          </a:p>
          <a:p>
            <a:pPr>
              <a:lnSpc>
                <a:spcPct val="150000"/>
              </a:lnSpc>
            </a:pPr>
            <a:r>
              <a:rPr lang="ru-RU" sz="3600" dirty="0" smtClean="0"/>
              <a:t>Квартира = зоопарк</a:t>
            </a:r>
          </a:p>
          <a:p>
            <a:pPr>
              <a:lnSpc>
                <a:spcPct val="150000"/>
              </a:lnSpc>
            </a:pPr>
            <a:r>
              <a:rPr lang="ru-RU" sz="3600" dirty="0" smtClean="0"/>
              <a:t>Деревня Лебяжье и мир животных</a:t>
            </a:r>
          </a:p>
          <a:p>
            <a:pPr>
              <a:lnSpc>
                <a:spcPct val="150000"/>
              </a:lnSpc>
            </a:pPr>
            <a:r>
              <a:rPr lang="ru-RU" sz="3600" dirty="0" smtClean="0"/>
              <a:t>образование</a:t>
            </a:r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Творчество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latin typeface="Corbel" pitchFamily="34" charset="0"/>
              </a:rPr>
              <a:t>впечатления</a:t>
            </a:r>
            <a:r>
              <a:rPr lang="cs-CZ" sz="3600" dirty="0" smtClean="0">
                <a:latin typeface="Corbel" pitchFamily="34" charset="0"/>
              </a:rPr>
              <a:t> и </a:t>
            </a:r>
            <a:r>
              <a:rPr lang="cs-CZ" sz="3600" dirty="0" err="1" smtClean="0">
                <a:latin typeface="Corbel" pitchFamily="34" charset="0"/>
              </a:rPr>
              <a:t>наблюдения</a:t>
            </a:r>
            <a:r>
              <a:rPr lang="cs-CZ" sz="3600" dirty="0" smtClean="0">
                <a:latin typeface="Corbel" pitchFamily="34" charset="0"/>
              </a:rPr>
              <a:t> </a:t>
            </a:r>
            <a:r>
              <a:rPr lang="cs-CZ" sz="3600" dirty="0" err="1" smtClean="0">
                <a:latin typeface="Corbel" pitchFamily="34" charset="0"/>
              </a:rPr>
              <a:t>над</a:t>
            </a:r>
            <a:r>
              <a:rPr lang="cs-CZ" sz="3600" dirty="0" smtClean="0">
                <a:latin typeface="Corbel" pitchFamily="34" charset="0"/>
              </a:rPr>
              <a:t> </a:t>
            </a:r>
            <a:r>
              <a:rPr lang="cs-CZ" sz="3600" dirty="0" err="1" smtClean="0">
                <a:latin typeface="Corbel" pitchFamily="34" charset="0"/>
              </a:rPr>
              <a:t>миром</a:t>
            </a:r>
            <a:r>
              <a:rPr lang="cs-CZ" sz="3600" dirty="0" smtClean="0">
                <a:latin typeface="Corbel" pitchFamily="34" charset="0"/>
              </a:rPr>
              <a:t> </a:t>
            </a:r>
            <a:r>
              <a:rPr lang="cs-CZ" sz="3600" dirty="0" err="1" smtClean="0">
                <a:latin typeface="Corbel" pitchFamily="34" charset="0"/>
              </a:rPr>
              <a:t>животных</a:t>
            </a:r>
            <a:r>
              <a:rPr lang="ru-RU" sz="3600" dirty="0" smtClean="0">
                <a:latin typeface="Corbel" pitchFamily="34" charset="0"/>
              </a:rPr>
              <a:t> – никому не нужны</a:t>
            </a:r>
          </a:p>
          <a:p>
            <a:r>
              <a:rPr lang="ru-RU" sz="3600" dirty="0" smtClean="0">
                <a:latin typeface="Corbel" pitchFamily="34" charset="0"/>
              </a:rPr>
              <a:t>Позже эти записки </a:t>
            </a:r>
            <a:r>
              <a:rPr lang="cs-CZ" sz="3600" dirty="0" err="1" smtClean="0">
                <a:latin typeface="Corbel" pitchFamily="34" charset="0"/>
              </a:rPr>
              <a:t>преобразились</a:t>
            </a:r>
            <a:r>
              <a:rPr lang="cs-CZ" sz="3600" dirty="0" smtClean="0">
                <a:latin typeface="Corbel" pitchFamily="34" charset="0"/>
              </a:rPr>
              <a:t> в </a:t>
            </a:r>
            <a:r>
              <a:rPr lang="cs-CZ" sz="3600" dirty="0" err="1" smtClean="0">
                <a:latin typeface="Corbel" pitchFamily="34" charset="0"/>
              </a:rPr>
              <a:t>увлекательные</a:t>
            </a:r>
            <a:r>
              <a:rPr lang="cs-CZ" sz="3600" dirty="0" smtClean="0">
                <a:latin typeface="Corbel" pitchFamily="34" charset="0"/>
              </a:rPr>
              <a:t> </a:t>
            </a:r>
            <a:r>
              <a:rPr lang="cs-CZ" sz="3600" dirty="0" err="1" smtClean="0">
                <a:latin typeface="Corbel" pitchFamily="34" charset="0"/>
              </a:rPr>
              <a:t>рассказы</a:t>
            </a:r>
            <a:r>
              <a:rPr lang="cs-CZ" sz="3600" dirty="0" smtClean="0">
                <a:latin typeface="Corbel" pitchFamily="34" charset="0"/>
              </a:rPr>
              <a:t> </a:t>
            </a:r>
            <a:endParaRPr lang="ru-RU" sz="3600" dirty="0" smtClean="0">
              <a:latin typeface="Corbel" pitchFamily="34" charset="0"/>
            </a:endParaRPr>
          </a:p>
          <a:p>
            <a:r>
              <a:rPr lang="ru-RU" sz="3600" dirty="0" smtClean="0">
                <a:latin typeface="Corbel" pitchFamily="34" charset="0"/>
              </a:rPr>
              <a:t>Знакомство с Маршаком и вход в литературный кружок</a:t>
            </a:r>
            <a:endParaRPr lang="cs-CZ" sz="3600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Книги и тексты</a:t>
            </a:r>
            <a:endParaRPr lang="cs-CZ" sz="4800" dirty="0"/>
          </a:p>
        </p:txBody>
      </p:sp>
      <p:pic>
        <p:nvPicPr>
          <p:cNvPr id="4" name="Picture 2" descr="http://www.antikbuddha.com/photos/370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13629"/>
            <a:ext cx="2664296" cy="2722577"/>
          </a:xfrm>
          <a:prstGeom prst="rect">
            <a:avLst/>
          </a:prstGeom>
          <a:noFill/>
        </p:spPr>
      </p:pic>
      <p:sp>
        <p:nvSpPr>
          <p:cNvPr id="41986" name="AutoShape 2" descr="data:image/jpeg;base64,/9j/4AAQSkZJRgABAQAAAQABAAD/2wCEAAkGBxQTEhUUExQVFhUVFBgXFxgYFRcYFxkXFRcXGBcYFxYYHCggGBolHBgUITEhJS0rLi4uGB8zODUsNygtLisBCgoKDg0OGxAQGy4kHyQtLSwsLCwvLCwsLC8sNDcsLCwsLCwsLCwsLCwsLCwsLSwsLCwsLCwsLCwsLCwsKywsLP/AABEIAOEA4QMBIgACEQEDEQH/xAAcAAEAAQUBAQAAAAAAAAAAAAAABwECBAUGAwj/xABHEAABAwIDAwYKBwYGAwEBAAABAAIRAyEEEjEFQVEGBxMiYXEyMzRyc4GRobGyI0JSU6LB0RQXYpLT8CRDgtLh8RWDk2MW/8QAGwEBAAMBAQEBAAAAAAAAAAAAAAMEBQECBgf/xAAxEQACAQMBBwQBAgYDAAAAAAAAAQIDBBEhBRIUMTNBUSIycYETkfBhobHB0eEjQlL/2gAMAwEAAhEDEQA/AJxREQBERAUJSVquUu0nYeiajWhxDmiDpc8QuRPLyuP8ul+L9VNToTqLMURTrQg8MkNFHJ5wK33dP8X6qz94Vf7ql+L9V74Or4PPE0/JJKKNjzg1/uqX4v8Ach5wq/3VL8X6pwVbwc4mn5JJRRt+8Kv91S/F+qHnDr/dUvxfqu8FW8fzHFU/JJKKNf3h1/uqX4v1Vw5wa/3dL8X+5OCreBxVPySQijYc4db7ql+L9UPOFX+6pfi/VOCreP5jiqZJKKNRzh1/uqX4/wBVd+8Gv93S/F+qcFW8DiqfkkhFHH7wK/3VL8f6oOcCv93S/F+qcFW8DiafkkdFHJ5f1/uqX4v1Vf8A+/rfd0vxfqnBVvA4mn5JFRRwecCvp0VPvl3s1XT8kNt1MUyoajWtLHhoyzcETeSo529SmsyR7hWhJ4R0KIihJQiIgCIiAIiIAiIgOc5e+SHz2fFRi4qTuXx/wh89nxUYOPFbFh0/szbv3ljirIVXoQr+CoVhWlVaVbUK4dKuCxjjW5yyHZg4NsBEuGYb5iN8LILlifsTS8uOaS5rt2rGwN0gcVye9pg6sdz0xWIDBmdMSBaNXGBqVd07R4Ry6+EQLDU2JkaX7uKsrYYOaGlzj1s02mzpA0iBZeD9msIDZcAM+hH+YRmOkDSwXHv50OpR7mUazJILhIEm+gsSTwgEe1U6dv2hrGu+Jjvi/cvN+BaS5xc/rNLTdsQQBa3YrH7MYREujNnsRrlycOAB71z1+DuImSKzZjMJsIm8uEj2ifYvT2LG/YRnDyXZgWmZbcsBaJtvm/5LKXuO93PLx2LgVRJXnWnKY1Om8rrOF7aomBJ7QLaceOiMqgmNDGhsYibcd/sWsx1R4PRtaQG5XNc1xE2sH97pnsgr2wbXimQ7OXCHSTNwZyiNd47oKgVTXBI4JLJsSpA5sz9FW9IPlUf71IPNr4qt6QfKob7pElr1Ds0RFimoEREAREQBERAEREBznL7yQ+ez4qLqgUocv/JD57PiowqLYsOm/kzbv3nm4KjirnFWFXyqVY5UcVT2LOp0w1ocQC50RmkCDwgE5rTm3Kvc3EaEN6RLQourLdRg9E65h0DflMR7FQCTlaHOd9ljXPf/APNgLvcvfE7VDXBjnuaOLRZvCS657+xd5yH2sHBzDlnws4A60k67yY3nispbYl/4L72el3OSwvJjGVIIw7mg6GoW0/wk5h6ws6nyFxZ1FEf+1x+FNdvtLbgpWDZJHq3xPfCw8LynJfkfTgmIv7fZCry2vVb0we1YwxyOVq8iMWBYUT3Vj+dNa/FcnsUyfoHuA1NItqfhacx9QXWcuduFtJraZgukkkkQ2DNx/dwuP2BtKo6s0sOSBJJgZrd2k/ApDatfno0d4Gm0a/R2Uy132XAseP8AQ6HD2K5pUu0aDMVRAr02P3EOaCNxkToub2vyCABOFflO6nVc5zO4VIL2evMBuC0KG1YT96wVKlm17ThpQhe2Kwr6VQ06rXMeBOV0SRa7SJDm31B74XkVqRkprKKcouLwzHaCHSWgybEHTQXnefyXozOTJECNJk68RaP19vq0KpXN0ZKKQ+bTxVb0g+VR2FInNp4qt6QfKqt90mT2vUR2aIixDUCIiAIiIAiIgCIiA5vnA8kPns+Ki9Sfzg+Rnz2fFRgTZbOz+l9mbd+8OaV5hVctnyd2KcVVySRTZBqvFoB0Y1wNnug3Hgi9iWq1VqxpwcpFeEHN4RXk7yeqYtxgllFph1UQTmGrKQNi4b3EEA2uZA2vKfYXRVG9Cz6NtIBokktMnMZJkk7yZUgYXDNptaxjQ1jQGta0ANAGgA3LE21hy+mcurb6XIGoC+WvbqdfXt4Nq3pqlyIc23hyMoAM6SbSCBHfvW95N030sgLSCQJv7p4aG3FbPF0g97CaQO8OGongIvvW5pYWm2ahGmhPxjd3LP8Ay5hgt41PTEV2tBL99ojt7OyVr62KpkngGw4RJHr7gbLU7Xx5JLrAGW9bUTrEiNI9/FYGFxsAl5+rcx7zO4qFJ8yTBu9tbM6Wg/J4USJtpvH5Ln9jYcU2i5JJENJEk/8AcetbzB7VEQeOhbJAG8T6lmMwTX1W33g6gE6A23GN2ik3mlg8HWbFZFJsaESO7cs9ebAIHAaepeisxKzeTB2rsuliKZZVbmbuOjmn7THC7XdoUZcoNhPwrgHEvpuMMqQLn7FQCzX+wO3QbKW1j43CMqsdTqNDmOEOB0I/LvFwrttdzoy05EFWjGotSGJQfmtjyg2O7C1ujdLmOk0n/aaIlrt3SNmDxEO4ga5ll9NTqRqRUomTODhLDLCFIfNj4qt6QfKo/cVIXNp4ut6QfKq1/wBFk1r1Ds0RFiGoEREAREQBERAEREBzXOD5GfPZ8VFpcpS5wfIz57PiotK2LDpP5M2795c1hcWtaJc9wawaS5xhonv14ASpa2BsxuGotpAyQJe6IL3nw3HhJ0G4ADcuE5D4cGs6uQPoRkb6So3rHvFMgf8AtXau200Hwfesfat/B1PxZ5f1LNpTUY7z7m3RwstfgNpioYykduqz3aLMjUjNaMuJmkxr2wS4TlN4Fx3ju3rQ7T2gxwA0E3nfA3cbLWYvaFQurZjPXuBYDdZ3/HBeODaKoI3xI7baqCawyzE1+08TlGhcL7+28cQsHC4zO4tFt/GRr6t4VcZtI0pcKTamWIDg4gNJhzobcxAHZM3XhTws/ThpYx4a5ovLcwzQe42U8YejU5vamY/GNbAgm510ubb9b+5dQ6uRSkkzlHWBIiPrWtPauTrvLafThgqFhDQ0gu6znAZi0XIAk6hbbZu0TUa97gAMgBbuzkS4Cb2tvN14nDRM6n2N9sPl5GWniRcW6QaGLZnaQbTHau7o1Q4AgyDoQvn/ADGXE2zOkE3A4H++C7nm925Ua8UHmWOJymN+sdinaxyIGiSwUQIupnk1XKPY7cVRNMwHDrU3EeBUE5Xd1yCN4JG9RIQRIc0tcCQ5p1a5tnDtuDfuO9TgVGvOBszo8QKrQMtdvW08bTFz/qpgf/M8VrbMr7s/xvkynd0sx3l2OZlSDzZeKrekHyqPipB5sfFVvSD5VqX/AESpa9RHaoiLDNQIiIAiIgCIiAIiIDmucHyM+ez4qL4Uoc4XkZ89nxUT40no3xrlcB3kQPiFrWUt2i3/ABM66WaiOs5NVMtBoFs81Da5NQz7Q3IP9IW8ZhidOxayhRAjL4LQAN1hYBbJuO3cF+f1JOpVlOXdsvx0WDfYCgGjtWaVz+ExRDgJMFWcpds9Bh8295AbppInXsV2hPTCJY6nNcq3tY8lrRckkNFi6ZcZtMAgrUnEdEWvAcWvg2J0toAJ3FWbKxPTVASMwB9Y6ws2CbRqd8DctzU2AXsJYeqdzrQOMg67lJLR4ZZRqA2nUqNcw5Z7N95Bj396wtt7QdmDW+CCdRrwn1/ErxxWHfQqFjpB8MHfG6514epeVeuypTc4NdIIDxaYaMxiJkEaevgpYQ780HJGXsjaEBzdQ4ZXAa5TvbvBWXtEtpt6MRla3M6w36DtJ1XH0OUfgHIwtHgNa1szuh0ZiZ+K3+26LqZLDaAMwuRO+TvP6L3Ok1JZPCnoaisTMnTgDqO7cttsPaYpVGvm7XAjQbr9w3T2laeiL29f6dt170mQJI36nTsGimkk1g8ZJiwvLjDOaCS5vGWkgHvW6wW1aVXxb2k6xN47lAHSxvOgg7x65WRhcfUYQ5r4gzb1RJGtuKjcGuRzQ+g5XK8v2Z8JUgXpFtZp9GZeI7afSD1qvIblH+1UsrzNWnAdp1mnwXCFtdr02ljmu+s1zf5gR+aj/LKnOMl2Z4nHMWiJHaqQebE/RVvSD5VHGGMsZJuWtmTvgT75Ukc2Xiq3pB8q+tvXmhn4Mq2WKv6naIiLFNMIiIAiIgCIiAIiIDmucLyM+ez4qKqz7A/xN9mdqlTnCH+DPns+KiXHj6N/ENJ9l/yWnbLNvJfP9DPuOqvo6P8A8qB1Tv4dpsVl/tm4AkH+9N65puHLDb8gfWs/AU3OgEwCe31nRfGSoLsXksnZbEwb6gDnS0NOhETHG3cuG5yNsivicjHSyk0NtoXGcxHdYepdXjcZ0OHLGlpL2mAHGWgiS5x3E6QolqUyXucJEmbTGvv71et6UVoTxWEdRsJxiQ6xu2DpqIPZp6uK7jZO1mloDiOFt3aVxHJqkSIcerE8cs/9iy6TA4TLuA3ARxNp9igrL1E8Te7X2XSrgtqjdIcNRNuqeyxPetBieQNalNXC1ml4B6jwMrxqGu3TwJiCdV1tJwy9bQDU2sP7Cx9p7RFISCL211G/8lyEnFHJLJxGztlYltcYjEU6FAtgODAOkeGwetcw2wkgyVptvVs9R7ogSbj4W7Zv2re43HF+YSTJ43BIveZ3CIWgx9O0gg7iCLjvJViMnKWWed3BhYUFxjLbsG+2o4LJYz6uk+CTYE7wTuP/ACvTZNGXhp0MiRfu3mB3rfYzYsMMmc1oO4zIiNzSTEcSDuXqc8PBxI5SrQuZEGdAYE9nu0VjqZGoGsro6+FBYCBIcAQ8FvWkAdaBY6WsLb1rMXg8u46Ge863EW7UjPJxxK8l9pnD4pjmiGkwb2hwEyPabcFLmLxWYNNokH2qC6lLKQZFjN9De3rhSLyex2elPglgaS2ZOWJBmbjUCYNo7TXu4vSSPMuRy1DS3F3sD3f8KRubHxVb0g+VRxhTLGHi0H1kZvzUj82Q+irekHyr6640tl9GRQ636naoiLJNIIiIAiIgCIiAIiIDmucLyM+ez4qLXsmQRYiD3Gx/NSlzheRu89nxUWErXsVmk/kzbv3mXs/EtZTbXqNL+jpy9tus4Q0gSY8K17aTZeLuUdOu45A+m4mMsCL/AGAPzhXbMHWe2ASTmAOha6MwvwcJ/wBYWXiNgYeq0CpTyPcLlgymdxHbdfK3G5Rqypy8mlRqLdTMShh+s6MxcQbOJ0PGeztXnh9gtcRYjrWkxbu3qtLYDqfUZiazWgyLNEDsj/pdFgMM2mCW3JN3uOZ573H8rKB11Hk8ksqqM3ZWzadJsWJgaiQA0WiVv6GCaQHAWHbAt3rSDFERImd69mYhxI3t3CbT3LwppvLPH52V5Q7DL6Tqr6hDmgFrWkZA2Ygz4U8fYuFqY3OMpPVBJHb3j3Wtouh5x9ovp4anQaYFZxLu1gItPfdR3SedJ3cL7/cr8KalFMkjJm6r4yBI0M7hNrC+4b1bRbmBeJtc2nvmew6dq8sBQc8iRIvu74Eb1vNlYVpgO6oi0iDJtAIN407yvEsR0JM5KbFwz21GuaDB0AE2N7jQN47+ErsMTgw1ozGHFphwAkTMa2kZt6x9h4UYfpHuJa20EixAmBa+pmFo+VO3DVdDXkUzYREESfX9XTdmUL9TBm47ozTy03CW6RYHLYTxge8LX4jZ5fSnMDpkA1Obt379eCwA6SdcxA7mgGAIWdhXuLd/AjdbeO9eX6Voekc4/DQA65k5YsOJAOoEwVtsBWczC4h028ERcNdVy02iSJu90xwIWRtJroIAAOsgw3+KZ0Njfu4rWDEuyijaARVcblzozCnmJ1EkuG8Zb7ptW1N3E4w/iQXElCDZdEW4KQubE/RVvSD5VHakPmw8VW9IPlX1N8v+H9DGteodsiIsU1AiIgCIiAIiIAiIgOZ5w/Iz57PiosJUp84fkZ89nxUWFbOz+k/kzbv3lG1ix7agElhmPtNIhzfZcdrQtqdpaEQQRmBvBDrgjs4LUu4rL2PWYD0T7BzvonG7WvcTmY4fZJu3tkcFm7Zsd9fmistczttU/wCrM6mC5xAkmLg6nfY+/wBS9MFtDLmD3tsYA3ixMntm0diz8DhZxILagy5HAN8DMYFm6h/tJErCbyeuSX7zpNxbUxYr5rdil6i5jwe9PGhwtx7PbK1NXlJTa89HTZWgzJcct4NmjXv7VuW4GnlcBum9tNQO2NJ7FzOM5MOY/NRqZMziSD12ydeBAnvjcpKP48vJ7hhczG2ptx+Jqh+IyiG5WtaIAF+q2eOq9dmbI6Qi5F+Ek39yo3k7iHCH0aRPEVNTuIkT7QF0nJ7YjmuaazgGt0Y3rEXFpIjcZI9UK1KaS0ZYU0hsnZBNTK3Swlwym5k5QAd28+pb3C7Oosiae8mJBbrEkzpEra08Wym2GU7Ab419a5nnC2jVbhOkpNEF4bUfN2N+qcpsesYUUfU8DfTPXlLtJgpuZId9WIkDUEEDUx27lw9TEXgFrtCSS5xbER2gg5jeYleeED3Us7ZfeX9Uk2F+sR+QV4omILZOrRAkA3BJJAjsmVLuqPM9ZybbAj+Ik8NTO4neLblsqdJsAA6jTeIFpG5c7RGWPCGV1yIvJ0DjxO4zaY1W8wlN7ywsbDJsYPWmYI32Ok9ijnBHpSZ6PeOie8xDLkuBOhk99t3cubw7IBmZcS4yZIB8FhItLRA9q2e2MS178jbsY6XHUPqtsQL3a0zPFzf4ROFK+g2RZunH8sub5fBk31dSe5EqFIfNj4qt6QfKo743Uh82Hiq3pB8qv33SZXteodsiIsQ1AiIgCIiAIiIAiIgOZ5xPIz57PiosPapT5w/Iz57PiosWzs/pP5My76hQqx7QQREg2IOhG9epKrWaRYgg8CCDcWMETcXCu6PQrHvsvaj6bm0y62eWFwlpduzjc7cHWnv13m060C0ZjrfQ7+C5dzJEG40MiZHaN4XoMW9rQyOkYBABPWaP4HnUfwn27l87f7Iblv0ftf4LlKvpiRssNi4HE2JsYAcJBHGy2FLEuIJaBLRPvG5X8nsJQe0llQOIAztdZ7Ynw6Zu2YmYgwrqOIZQfFRo0JzBpzSDaDpBELBnDDw1gspGQMabDKQTvgi29ef/AJJjRxO8dvBb6jXYWCROeCAReDcSNQvbE0aMeKpCw+o2T2zxXlPB7wcr/wCVLgRYGdb/AAWVhdpdWHgOabG8H1q/G4KahezK0cMvvOi1rWVBWNMNYZ062X+z2L0tXocy4mNtnkhg3MLqJc15nqgDKCeJInuiF54bZp6rXAw0AAl31uMDRdFnp0WDpQA4/VBmFXH7TwrAHOcJdMMaM1QgGPAHWA7TA7VJvVZ6JZJFUwYmz+TBs9/htnQiIN+rw4rW7a26C3ocOYEnpKzSQ5x3tpOHHRzx3NvJGLtbb1Wu0sANKj92HS54/wD1eNQd7BbiXLWNbZb9jsp5VSv9IqXF5nSJRoAEACBAAFgABuHBXByN9Xu3qmVb+nYzy6VInNf4qt6QfKFHZCkPmvH0Vb0g+VUr7ossWvUR26IixDUCIiAIiIAiIgCIiA5nnD8jPns+KiwFSnzh+Rnz2fFRYtnZ/SfyZl31DY7JFJpdVrEObSyltEEdJWqOMU2Bp+rIudLXtK3u1NmV8VimteWU4YKeYjw3sbmq9EzV7QXRJgCBeSuQBIIcLOBBBtINtJ7gtg3az8lUDO7EYghlSu54zGkNKVMCOjkkzECCSCDEcr06m/vxf+jtKcHHdkYGIZkc5uZrocW5m3a6JHVJ1FifUVY51l12O2UKVOhgzVbTNRwfUawZ6tWpoymymNKTNS50Dqg6StJtXZLRVrtwxc+nh2g1Hvc0dYGHhpgAgH3hwGgCko3UZaM81KDWqNM8aHfuIMOE6w4GR6llN2nWAALw7L4BewF7ewPbBcOx2ZeLqfZ3dt49entVuVS1bajWXrimRRqTjyZvsHykaxoBoPBi7qb2On1PynivU8p6R1bWHYaYPyuK5qFWFQlsS2k8rK+yXiZ9zpzymo6htaTwpix49Z47FgYflLUAvTBOYOzOIYbTYhgcFp8qrHevUNi20fLDuZ9jI2hjalZ0ucGgz1WS3X+Iku9hHqWLTaBoIm5/5Op9aqQsvZuzn1qjabMoe4EtzHLNibHtgxxur8KNGgtEkQuUpsxjxNlkmg4UmVbZH1OjbBuSGF5PmwPeFlbPpRQ/aqRd0uHrNNRjgIawmGuyxIh/VfOga7SAVu9puwrqVFxpVW0X1Kjg6k9s0cRUvWpupuGUgwS030dpaYat01JKK76ksKGmpc2nRq4ag+tTY2k2m9r6zTkq06tN0AAAHphUBkU4MkaLmcZTa2o5rHiowAEPDS0Gb5S11w4WmJF+MgX1q/VdRaSaPTCo3M0B5c1uUOsSGamwuRrF2rG3pQpSi28vHgVaiaSwCpE5r/FVvSD5Qo9KkLmv8VW9IPlXm+6TO2vUR26IixDUCIiAIiIAiIgCIiA5nnD8jd57PiouJspR5wz/AIM+ez4qLi5bOz+k/kzbv3nm8qh9vePiriFaVfKhl7Oxr6DnPpBudzC3MQS5uYAZ2n7YFhMjdZbTZ+F6TBjD4dzH1alZr67M4FRrGR0QyuMvaHQ8m8nNrK0ICtImJ3XB4HsO49yrVbdS9uj/AME0KrXuOrxFGm/Flj5/Zdn0CHzNxTE1HHte8AdvRmFqaWwnVaNOuxrg6pWe0guilSota5znvedMrgGSTvOqxqm18Q6k6i6q51N2WQ4BzoYcwaKnhFsxIcXabrrOwm3GfRUqjHDDtoVKFVs5g/pnB7qgbE5g5ojvcq3461Nafv8AbJ9+nJ6mtGEz1RSouFXM4NY8BzWvcd7ZmWj7WhEnRWY3Bvo1HUngBzDBvIuARB32IWfsfHUKDK1WpUf0haaVLo2t6QZxD64ZVIa0BseF/EI0mu3KtJxwr2Oc4Ow7GvaS1tWaBDHZwC4Mc5pF7ixKnjXmqijzX9+ZG6cd3PcxNlbNdiKopMLczgSC4wLCTcA3jcvPF06QDTTxDK2Y3yMqBgbBId0jgA68CBxlZ+xMdTpYylUANOk0icz85EhwcS4NAjrNt2FZe09rM6CvSdiP2p9Rw6HLQbSZRh8h/SBjZhsWEzEbyvM61VVFhPHg7GnBwfktfsam+jRFIu/aThhiHUyZFZjiQ4UxNnsLZjQh0X1HpQZUxNCjVpOb+0YQhjnOcGzRu6nUcT9hwgzuL+MLX1uUNbLQZSe+k2jSa0wWgve0zmJAnINA0mDeQtbXque57nnMajszrNaCfMaA0C0997kknkaNaa9XnTP75HXUhF6fZ1GM2vhqVatVoA1zXYWvYDlwoLwBUh8TVBIJGURJNxK5emIDQbwNfUASATYkAX7FQEqrSrFG3VNeWQzquZ6BFaFWVKRlYUh82B+irekHyqO1InNf4qt6QfKqd90mWLXqHbIiLENQIiIAiIgCIiAIiIDmecPyN3ns+Ki0lSjzieRnz2fFRYVs7P6X2Zl37ypVsoVaFfKpcVaShCtylAUKoCquaUAK6gEC8q4fugd/HgRuv7lZkqX01tppJs628W9a8uR6we5KBY5FTiN+4azaLaRK92TF4n+/fqup5DQ3q5qoGK4tj+7r0eC4KqoCqgLh0ub+afFUai8gqVIfNd4qt6QfKo7Ui82Hiq3pB8qpX3SLNr1DtkRFimoEREAREQBERAEREBp+VWzH4igabC0OLmnrEgWPEA/BcWeb/E/bo/zP/wBikxFPTuJ01iJFOjGbyyMHc32K+1Q/nf8A01T93uK+1Q/nqf01KCKTjqvk8cLTIvHN7ivt0P56n9NUPITFAtGegC4m+Z5gATaafYpRXnWoh2u64vBHcQjvar7jhaZGdbkLimwTVouBcGkGRZxjUU1SryFxLTHTUpOjW3Pvp6dpUktwbQQbmLiXON+4lUdgmyXdYE6w5w+BXOMq+TvDwI2fyFxbWEuqUC6RF3WkgbqYk3V1bkDimtLumonKCYMwYE7qakoYVsEXIOsuJ+JsrP2Fn8RHAvdHslOMq+Rw8CNn8iMTm6poluRpLcz5vN29Ts0VGch67i0NfRILT9Z+oLdepbUqUG0wDO8gD1CY+Ksdhmkl0QSIJBIse7f2rvG1fJzhqZGtPkJii5w6SiA1wES69gTJNOd6U+QeIdm69GzyPCfoNPqKTWUwJjeZPsA/JeT8G0km4J1hxHwKcdW8jhaZHA5CYklzc9Dq5frP3iT/AJafu9xX26H87/6akqhQazwRrc3kn1leq7x1byOFpkYfu9xX26H87/6aqOb7E/bofzv/AKak5E46r5OcLTIy/d/iftUP56n9NdVyP2JUwrHtqFhLnAjKSRAEXkBdGijqXNSpHdke4UIQeUERFXJgiIgCIiAIiIAiIgCIiAIiIAiIgCIiAIiIAiIgCIiAIiIAiIgCIiAIiIAiIgCI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88" name="AutoShape 4" descr="data:image/jpeg;base64,/9j/4AAQSkZJRgABAQAAAQABAAD/2wCEAAkGBxQTEhUUExQVFhUVFBgXFxgYFRcYFxkXFRcXGBcYFxYYHCggGBolHBgUITEhJS0rLi4uGB8zODUsNygtLisBCgoKDg0OGxAQGy4kHyQtLSwsLCwvLCwsLC8sNDcsLCwsLCwsLCwsLCwsLCwsLSwsLCwsLCwsLCwsLCwsKywsLP/AABEIAOEA4QMBIgACEQEDEQH/xAAcAAEAAQUBAQAAAAAAAAAAAAAABwECBAUGAwj/xABHEAABAwIDAwYKBwYGAwEBAAABAAIRAyEEEjEFQVEGBxMiYXEyMzRyc4GRobGyI0JSU6LB0RQXYpLT8CRDgtLh8RWDk2MW/8QAGwEBAAMBAQEBAAAAAAAAAAAAAAMEBQECBgf/xAAxEQACAQMBBwQBAgYDAAAAAAAAAQIDBBEhBRIUMTNBUSIycYETkfBhobHB0eEjQlL/2gAMAwEAAhEDEQA/AJxREQBERAUJSVquUu0nYeiajWhxDmiDpc8QuRPLyuP8ul+L9VNToTqLMURTrQg8MkNFHJ5wK33dP8X6qz94Vf7ql+L9V74Or4PPE0/JJKKNjzg1/uqX4v8Ach5wq/3VL8X6pwVbwc4mn5JJRRt+8Kv91S/F+qHnDr/dUvxfqu8FW8fzHFU/JJKKNf3h1/uqX4v1Vw5wa/3dL8X+5OCreBxVPySQijYc4db7ql+L9UPOFX+6pfi/VOCreP5jiqZJKKNRzh1/uqX4/wBVd+8Gv93S/F+qcFW8DiqfkkhFHH7wK/3VL8f6oOcCv93S/F+qcFW8DiafkkdFHJ5f1/uqX4v1Vf8A+/rfd0vxfqnBVvA4mn5JFRRwecCvp0VPvl3s1XT8kNt1MUyoajWtLHhoyzcETeSo529SmsyR7hWhJ4R0KIihJQiIgCIiAIiIAiIgOc5e+SHz2fFRi4qTuXx/wh89nxUYOPFbFh0/szbv3ljirIVXoQr+CoVhWlVaVbUK4dKuCxjjW5yyHZg4NsBEuGYb5iN8LILlifsTS8uOaS5rt2rGwN0gcVye9pg6sdz0xWIDBmdMSBaNXGBqVd07R4Ry6+EQLDU2JkaX7uKsrYYOaGlzj1s02mzpA0iBZeD9msIDZcAM+hH+YRmOkDSwXHv50OpR7mUazJILhIEm+gsSTwgEe1U6dv2hrGu+Jjvi/cvN+BaS5xc/rNLTdsQQBa3YrH7MYREujNnsRrlycOAB71z1+DuImSKzZjMJsIm8uEj2ifYvT2LG/YRnDyXZgWmZbcsBaJtvm/5LKXuO93PLx2LgVRJXnWnKY1Om8rrOF7aomBJ7QLaceOiMqgmNDGhsYibcd/sWsx1R4PRtaQG5XNc1xE2sH97pnsgr2wbXimQ7OXCHSTNwZyiNd47oKgVTXBI4JLJsSpA5sz9FW9IPlUf71IPNr4qt6QfKob7pElr1Ds0RFimoEREAREQBERAEREBznL7yQ+ez4qLqgUocv/JD57PiowqLYsOm/kzbv3nm4KjirnFWFXyqVY5UcVT2LOp0w1ocQC50RmkCDwgE5rTm3Kvc3EaEN6RLQourLdRg9E65h0DflMR7FQCTlaHOd9ljXPf/APNgLvcvfE7VDXBjnuaOLRZvCS657+xd5yH2sHBzDlnws4A60k67yY3nispbYl/4L72el3OSwvJjGVIIw7mg6GoW0/wk5h6ws6nyFxZ1FEf+1x+FNdvtLbgpWDZJHq3xPfCw8LynJfkfTgmIv7fZCry2vVb0we1YwxyOVq8iMWBYUT3Vj+dNa/FcnsUyfoHuA1NItqfhacx9QXWcuduFtJraZgukkkkQ2DNx/dwuP2BtKo6s0sOSBJJgZrd2k/ApDatfno0d4Gm0a/R2Uy132XAseP8AQ6HD2K5pUu0aDMVRAr02P3EOaCNxkToub2vyCABOFflO6nVc5zO4VIL2evMBuC0KG1YT96wVKlm17ThpQhe2Kwr6VQ06rXMeBOV0SRa7SJDm31B74XkVqRkprKKcouLwzHaCHSWgybEHTQXnefyXozOTJECNJk68RaP19vq0KpXN0ZKKQ+bTxVb0g+VR2FInNp4qt6QfKqt90mT2vUR2aIixDUCIiAIiIAiIgCIiA5vnA8kPns+Ki9Sfzg+Rnz2fFRgTZbOz+l9mbd+8OaV5hVctnyd2KcVVySRTZBqvFoB0Y1wNnug3Hgi9iWq1VqxpwcpFeEHN4RXk7yeqYtxgllFph1UQTmGrKQNi4b3EEA2uZA2vKfYXRVG9Cz6NtIBokktMnMZJkk7yZUgYXDNptaxjQ1jQGta0ANAGgA3LE21hy+mcurb6XIGoC+WvbqdfXt4Nq3pqlyIc23hyMoAM6SbSCBHfvW95N030sgLSCQJv7p4aG3FbPF0g97CaQO8OGongIvvW5pYWm2ahGmhPxjd3LP8Ay5hgt41PTEV2tBL99ojt7OyVr62KpkngGw4RJHr7gbLU7Xx5JLrAGW9bUTrEiNI9/FYGFxsAl5+rcx7zO4qFJ8yTBu9tbM6Wg/J4USJtpvH5Ln9jYcU2i5JJENJEk/8AcetbzB7VEQeOhbJAG8T6lmMwTX1W33g6gE6A23GN2ik3mlg8HWbFZFJsaESO7cs9ebAIHAaepeisxKzeTB2rsuliKZZVbmbuOjmn7THC7XdoUZcoNhPwrgHEvpuMMqQLn7FQCzX+wO3QbKW1j43CMqsdTqNDmOEOB0I/LvFwrttdzoy05EFWjGotSGJQfmtjyg2O7C1ujdLmOk0n/aaIlrt3SNmDxEO4ga5ll9NTqRqRUomTODhLDLCFIfNj4qt6QfKo/cVIXNp4ut6QfKq1/wBFk1r1Ds0RFiGoEREAREQBERAEREBzXOD5GfPZ8VFpcpS5wfIz57PiotK2LDpP5M2795c1hcWtaJc9wawaS5xhonv14ASpa2BsxuGotpAyQJe6IL3nw3HhJ0G4ADcuE5D4cGs6uQPoRkb6So3rHvFMgf8AtXau200Hwfesfat/B1PxZ5f1LNpTUY7z7m3RwstfgNpioYykduqz3aLMjUjNaMuJmkxr2wS4TlN4Fx3ju3rQ7T2gxwA0E3nfA3cbLWYvaFQurZjPXuBYDdZ3/HBeODaKoI3xI7baqCawyzE1+08TlGhcL7+28cQsHC4zO4tFt/GRr6t4VcZtI0pcKTamWIDg4gNJhzobcxAHZM3XhTws/ThpYx4a5ovLcwzQe42U8YejU5vamY/GNbAgm510ubb9b+5dQ6uRSkkzlHWBIiPrWtPauTrvLafThgqFhDQ0gu6znAZi0XIAk6hbbZu0TUa97gAMgBbuzkS4Cb2tvN14nDRM6n2N9sPl5GWniRcW6QaGLZnaQbTHau7o1Q4AgyDoQvn/ADGXE2zOkE3A4H++C7nm925Ua8UHmWOJymN+sdinaxyIGiSwUQIupnk1XKPY7cVRNMwHDrU3EeBUE5Xd1yCN4JG9RIQRIc0tcCQ5p1a5tnDtuDfuO9TgVGvOBszo8QKrQMtdvW08bTFz/qpgf/M8VrbMr7s/xvkynd0sx3l2OZlSDzZeKrekHyqPipB5sfFVvSD5VqX/AESpa9RHaoiLDNQIiIAiIgCIiAIiIDmucHyM+ez4qL4Uoc4XkZ89nxUT40no3xrlcB3kQPiFrWUt2i3/ABM66WaiOs5NVMtBoFs81Da5NQz7Q3IP9IW8ZhidOxayhRAjL4LQAN1hYBbJuO3cF+f1JOpVlOXdsvx0WDfYCgGjtWaVz+ExRDgJMFWcpds9Bh8295AbppInXsV2hPTCJY6nNcq3tY8lrRckkNFi6ZcZtMAgrUnEdEWvAcWvg2J0toAJ3FWbKxPTVASMwB9Y6ws2CbRqd8DctzU2AXsJYeqdzrQOMg67lJLR4ZZRqA2nUqNcw5Z7N95Bj396wtt7QdmDW+CCdRrwn1/ErxxWHfQqFjpB8MHfG6514epeVeuypTc4NdIIDxaYaMxiJkEaevgpYQ780HJGXsjaEBzdQ4ZXAa5TvbvBWXtEtpt6MRla3M6w36DtJ1XH0OUfgHIwtHgNa1szuh0ZiZ+K3+26LqZLDaAMwuRO+TvP6L3Ok1JZPCnoaisTMnTgDqO7cttsPaYpVGvm7XAjQbr9w3T2laeiL29f6dt170mQJI36nTsGimkk1g8ZJiwvLjDOaCS5vGWkgHvW6wW1aVXxb2k6xN47lAHSxvOgg7x65WRhcfUYQ5r4gzb1RJGtuKjcGuRzQ+g5XK8v2Z8JUgXpFtZp9GZeI7afSD1qvIblH+1UsrzNWnAdp1mnwXCFtdr02ljmu+s1zf5gR+aj/LKnOMl2Z4nHMWiJHaqQebE/RVvSD5VHGGMsZJuWtmTvgT75Ukc2Xiq3pB8q+tvXmhn4Mq2WKv6naIiLFNMIiIAiIgCIiAIiIDmucLyM+ez4qKqz7A/xN9mdqlTnCH+DPns+KiXHj6N/ENJ9l/yWnbLNvJfP9DPuOqvo6P8A8qB1Tv4dpsVl/tm4AkH+9N65puHLDb8gfWs/AU3OgEwCe31nRfGSoLsXksnZbEwb6gDnS0NOhETHG3cuG5yNsivicjHSyk0NtoXGcxHdYepdXjcZ0OHLGlpL2mAHGWgiS5x3E6QolqUyXucJEmbTGvv71et6UVoTxWEdRsJxiQ6xu2DpqIPZp6uK7jZO1mloDiOFt3aVxHJqkSIcerE8cs/9iy6TA4TLuA3ARxNp9igrL1E8Te7X2XSrgtqjdIcNRNuqeyxPetBieQNalNXC1ml4B6jwMrxqGu3TwJiCdV1tJwy9bQDU2sP7Cx9p7RFISCL211G/8lyEnFHJLJxGztlYltcYjEU6FAtgODAOkeGwetcw2wkgyVptvVs9R7ogSbj4W7Zv2re43HF+YSTJ43BIveZ3CIWgx9O0gg7iCLjvJViMnKWWed3BhYUFxjLbsG+2o4LJYz6uk+CTYE7wTuP/ACvTZNGXhp0MiRfu3mB3rfYzYsMMmc1oO4zIiNzSTEcSDuXqc8PBxI5SrQuZEGdAYE9nu0VjqZGoGsro6+FBYCBIcAQ8FvWkAdaBY6WsLb1rMXg8u46Ge863EW7UjPJxxK8l9pnD4pjmiGkwb2hwEyPabcFLmLxWYNNokH2qC6lLKQZFjN9De3rhSLyex2elPglgaS2ZOWJBmbjUCYNo7TXu4vSSPMuRy1DS3F3sD3f8KRubHxVb0g+VRxhTLGHi0H1kZvzUj82Q+irekHyr6640tl9GRQ636naoiLJNIIiIAiIgCIiAIiIDmucLyM+ez4qLXsmQRYiD3Gx/NSlzheRu89nxUWErXsVmk/kzbv3mXs/EtZTbXqNL+jpy9tus4Q0gSY8K17aTZeLuUdOu45A+m4mMsCL/AGAPzhXbMHWe2ASTmAOha6MwvwcJ/wBYWXiNgYeq0CpTyPcLlgymdxHbdfK3G5Rqypy8mlRqLdTMShh+s6MxcQbOJ0PGeztXnh9gtcRYjrWkxbu3qtLYDqfUZiazWgyLNEDsj/pdFgMM2mCW3JN3uOZ573H8rKB11Hk8ksqqM3ZWzadJsWJgaiQA0WiVv6GCaQHAWHbAt3rSDFERImd69mYhxI3t3CbT3LwppvLPH52V5Q7DL6Tqr6hDmgFrWkZA2Ygz4U8fYuFqY3OMpPVBJHb3j3Wtouh5x9ovp4anQaYFZxLu1gItPfdR3SedJ3cL7/cr8KalFMkjJm6r4yBI0M7hNrC+4b1bRbmBeJtc2nvmew6dq8sBQc8iRIvu74Eb1vNlYVpgO6oi0iDJtAIN407yvEsR0JM5KbFwz21GuaDB0AE2N7jQN47+ErsMTgw1ozGHFphwAkTMa2kZt6x9h4UYfpHuJa20EixAmBa+pmFo+VO3DVdDXkUzYREESfX9XTdmUL9TBm47ozTy03CW6RYHLYTxge8LX4jZ5fSnMDpkA1Obt379eCwA6SdcxA7mgGAIWdhXuLd/AjdbeO9eX6Voekc4/DQA65k5YsOJAOoEwVtsBWczC4h028ERcNdVy02iSJu90xwIWRtJroIAAOsgw3+KZ0Njfu4rWDEuyijaARVcblzozCnmJ1EkuG8Zb7ptW1N3E4w/iQXElCDZdEW4KQubE/RVvSD5VHakPmw8VW9IPlX1N8v+H9DGteodsiIsU1AiIgCIiAIiIAiIgOZ5w/Iz57PiosJUp84fkZ89nxUWFbOz+k/kzbv3lG1ix7agElhmPtNIhzfZcdrQtqdpaEQQRmBvBDrgjs4LUu4rL2PWYD0T7BzvonG7WvcTmY4fZJu3tkcFm7Zsd9fmistczttU/wCrM6mC5xAkmLg6nfY+/wBS9MFtDLmD3tsYA3ixMntm0diz8DhZxILagy5HAN8DMYFm6h/tJErCbyeuSX7zpNxbUxYr5rdil6i5jwe9PGhwtx7PbK1NXlJTa89HTZWgzJcct4NmjXv7VuW4GnlcBum9tNQO2NJ7FzOM5MOY/NRqZMziSD12ydeBAnvjcpKP48vJ7hhczG2ptx+Jqh+IyiG5WtaIAF+q2eOq9dmbI6Qi5F+Ek39yo3k7iHCH0aRPEVNTuIkT7QF0nJ7YjmuaazgGt0Y3rEXFpIjcZI9UK1KaS0ZYU0hsnZBNTK3Swlwym5k5QAd28+pb3C7Oosiae8mJBbrEkzpEra08Wym2GU7Ab419a5nnC2jVbhOkpNEF4bUfN2N+qcpsesYUUfU8DfTPXlLtJgpuZId9WIkDUEEDUx27lw9TEXgFrtCSS5xbER2gg5jeYleeED3Us7ZfeX9Uk2F+sR+QV4omILZOrRAkA3BJJAjsmVLuqPM9ZybbAj+Ik8NTO4neLblsqdJsAA6jTeIFpG5c7RGWPCGV1yIvJ0DjxO4zaY1W8wlN7ywsbDJsYPWmYI32Ok9ijnBHpSZ6PeOie8xDLkuBOhk99t3cubw7IBmZcS4yZIB8FhItLRA9q2e2MS178jbsY6XHUPqtsQL3a0zPFzf4ROFK+g2RZunH8sub5fBk31dSe5EqFIfNj4qt6QfKo743Uh82Hiq3pB8qv33SZXteodsiIsQ1AiIgCIiAIiIAiIgOZ5xPIz57PiosPapT5w/Iz57PiosWzs/pP5My76hQqx7QQREg2IOhG9epKrWaRYgg8CCDcWMETcXCu6PQrHvsvaj6bm0y62eWFwlpduzjc7cHWnv13m060C0ZjrfQ7+C5dzJEG40MiZHaN4XoMW9rQyOkYBABPWaP4HnUfwn27l87f7Iblv0ftf4LlKvpiRssNi4HE2JsYAcJBHGy2FLEuIJaBLRPvG5X8nsJQe0llQOIAztdZ7Ynw6Zu2YmYgwrqOIZQfFRo0JzBpzSDaDpBELBnDDw1gspGQMabDKQTvgi29ef/AJJjRxO8dvBb6jXYWCROeCAReDcSNQvbE0aMeKpCw+o2T2zxXlPB7wcr/wCVLgRYGdb/AAWVhdpdWHgOabG8H1q/G4KahezK0cMvvOi1rWVBWNMNYZ062X+z2L0tXocy4mNtnkhg3MLqJc15nqgDKCeJInuiF54bZp6rXAw0AAl31uMDRdFnp0WDpQA4/VBmFXH7TwrAHOcJdMMaM1QgGPAHWA7TA7VJvVZ6JZJFUwYmz+TBs9/htnQiIN+rw4rW7a26C3ocOYEnpKzSQ5x3tpOHHRzx3NvJGLtbb1Wu0sANKj92HS54/wD1eNQd7BbiXLWNbZb9jsp5VSv9IqXF5nSJRoAEACBAAFgABuHBXByN9Xu3qmVb+nYzy6VInNf4qt6QfKFHZCkPmvH0Vb0g+VUr7ossWvUR26IixDUCIiAIiIAiIgCIiA5nnD8jPns+KiwFSnzh+Rnz2fFRYtnZ/SfyZl31DY7JFJpdVrEObSyltEEdJWqOMU2Bp+rIudLXtK3u1NmV8VimteWU4YKeYjw3sbmq9EzV7QXRJgCBeSuQBIIcLOBBBtINtJ7gtg3az8lUDO7EYghlSu54zGkNKVMCOjkkzECCSCDEcr06m/vxf+jtKcHHdkYGIZkc5uZrocW5m3a6JHVJ1FifUVY51l12O2UKVOhgzVbTNRwfUawZ6tWpoymymNKTNS50Dqg6StJtXZLRVrtwxc+nh2g1Hvc0dYGHhpgAgH3hwGgCko3UZaM81KDWqNM8aHfuIMOE6w4GR6llN2nWAALw7L4BewF7ewPbBcOx2ZeLqfZ3dt49entVuVS1bajWXrimRRqTjyZvsHykaxoBoPBi7qb2On1PynivU8p6R1bWHYaYPyuK5qFWFQlsS2k8rK+yXiZ9zpzymo6htaTwpix49Z47FgYflLUAvTBOYOzOIYbTYhgcFp8qrHevUNi20fLDuZ9jI2hjalZ0ucGgz1WS3X+Iku9hHqWLTaBoIm5/5Op9aqQsvZuzn1qjabMoe4EtzHLNibHtgxxur8KNGgtEkQuUpsxjxNlkmg4UmVbZH1OjbBuSGF5PmwPeFlbPpRQ/aqRd0uHrNNRjgIawmGuyxIh/VfOga7SAVu9puwrqVFxpVW0X1Kjg6k9s0cRUvWpupuGUgwS030dpaYat01JKK76ksKGmpc2nRq4ag+tTY2k2m9r6zTkq06tN0AAAHphUBkU4MkaLmcZTa2o5rHiowAEPDS0Gb5S11w4WmJF+MgX1q/VdRaSaPTCo3M0B5c1uUOsSGamwuRrF2rG3pQpSi28vHgVaiaSwCpE5r/FVvSD5Qo9KkLmv8VW9IPlXm+6TO2vUR26IixDUCIiAIiIAiIgCIiA5nnD8jd57PiouJspR5wz/AIM+ez4qLi5bOz+k/kzbv3nm8qh9vePiriFaVfKhl7Oxr6DnPpBudzC3MQS5uYAZ2n7YFhMjdZbTZ+F6TBjD4dzH1alZr67M4FRrGR0QyuMvaHQ8m8nNrK0ICtImJ3XB4HsO49yrVbdS9uj/AME0KrXuOrxFGm/Flj5/Zdn0CHzNxTE1HHte8AdvRmFqaWwnVaNOuxrg6pWe0guilSota5znvedMrgGSTvOqxqm18Q6k6i6q51N2WQ4BzoYcwaKnhFsxIcXabrrOwm3GfRUqjHDDtoVKFVs5g/pnB7qgbE5g5ojvcq3461Nafv8AbJ9+nJ6mtGEz1RSouFXM4NY8BzWvcd7ZmWj7WhEnRWY3Bvo1HUngBzDBvIuARB32IWfsfHUKDK1WpUf0haaVLo2t6QZxD64ZVIa0BseF/EI0mu3KtJxwr2Oc4Ow7GvaS1tWaBDHZwC4Mc5pF7ixKnjXmqijzX9+ZG6cd3PcxNlbNdiKopMLczgSC4wLCTcA3jcvPF06QDTTxDK2Y3yMqBgbBId0jgA68CBxlZ+xMdTpYylUANOk0icz85EhwcS4NAjrNt2FZe09rM6CvSdiP2p9Rw6HLQbSZRh8h/SBjZhsWEzEbyvM61VVFhPHg7GnBwfktfsam+jRFIu/aThhiHUyZFZjiQ4UxNnsLZjQh0X1HpQZUxNCjVpOb+0YQhjnOcGzRu6nUcT9hwgzuL+MLX1uUNbLQZSe+k2jSa0wWgve0zmJAnINA0mDeQtbXque57nnMajszrNaCfMaA0C0997kknkaNaa9XnTP75HXUhF6fZ1GM2vhqVatVoA1zXYWvYDlwoLwBUh8TVBIJGURJNxK5emIDQbwNfUASATYkAX7FQEqrSrFG3VNeWQzquZ6BFaFWVKRlYUh82B+irekHyqO1InNf4qt6QfKqd90mWLXqHbIiLENQIiIAiIgCIiAIiIDmecPyN3ns+Ki0lSjzieRnz2fFRYVs7P6X2Zl37ypVsoVaFfKpcVaShCtylAUKoCquaUAK6gEC8q4fugd/HgRuv7lZkqX01tppJs628W9a8uR6we5KBY5FTiN+4azaLaRK92TF4n+/fqup5DQ3q5qoGK4tj+7r0eC4KqoCqgLh0ub+afFUai8gqVIfNd4qt6QfKo7Ui82Hiq3pB8qpX3SLNr1DtkRFimoEREAREQBERAEREBp+VWzH4igabC0OLmnrEgWPEA/BcWeb/E/bo/zP/wBikxFPTuJ01iJFOjGbyyMHc32K+1Q/nf8A01T93uK+1Q/nqf01KCKTjqvk8cLTIvHN7ivt0P56n9NUPITFAtGegC4m+Z5gATaafYpRXnWoh2u64vBHcQjvar7jhaZGdbkLimwTVouBcGkGRZxjUU1SryFxLTHTUpOjW3Pvp6dpUktwbQQbmLiXON+4lUdgmyXdYE6w5w+BXOMq+TvDwI2fyFxbWEuqUC6RF3WkgbqYk3V1bkDimtLumonKCYMwYE7qakoYVsEXIOsuJ+JsrP2Fn8RHAvdHslOMq+Rw8CNn8iMTm6poluRpLcz5vN29Ts0VGch67i0NfRILT9Z+oLdepbUqUG0wDO8gD1CY+Ksdhmkl0QSIJBIse7f2rvG1fJzhqZGtPkJii5w6SiA1wES69gTJNOd6U+QeIdm69GzyPCfoNPqKTWUwJjeZPsA/JeT8G0km4J1hxHwKcdW8jhaZHA5CYklzc9Dq5frP3iT/AJafu9xX26H87/6akqhQazwRrc3kn1leq7x1byOFpkYfu9xX26H87/6aqOb7E/bofzv/AKak5E46r5OcLTIy/d/iftUP56n9NdVyP2JUwrHtqFhLnAjKSRAEXkBdGijqXNSpHdke4UIQeUERFXJgiIgCIiAIiIAiIgCIiAIiIAiIgCIiAIiIAiIgCIiAIiIAiIgCIiAIiIAiIgCI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90" name="AutoShape 6" descr="data:image/jpeg;base64,/9j/4AAQSkZJRgABAQAAAQABAAD/2wCEAAkGBxQTEhUUExQVFhUVFBgXFxgYFRcYFxkXFRcXGBcYFxYYHCggGBolHBgUITEhJS0rLi4uGB8zODUsNygtLisBCgoKDg0OGxAQGy4kHyQtLSwsLCwvLCwsLC8sNDcsLCwsLCwsLCwsLCwsLCwsLSwsLCwsLCwsLCwsLCwsKywsLP/AABEIAOEA4QMBIgACEQEDEQH/xAAcAAEAAQUBAQAAAAAAAAAAAAAABwECBAUGAwj/xABHEAABAwIDAwYKBwYGAwEBAAABAAIRAyEEEjEFQVEGBxMiYXEyMzRyc4GRobGyI0JSU6LB0RQXYpLT8CRDgtLh8RWDk2MW/8QAGwEBAAMBAQEBAAAAAAAAAAAAAAMEBQECBgf/xAAxEQACAQMBBwQBAgYDAAAAAAAAAQIDBBEhBRIUMTNBUSIycYETkfBhobHB0eEjQlL/2gAMAwEAAhEDEQA/AJxREQBERAUJSVquUu0nYeiajWhxDmiDpc8QuRPLyuP8ul+L9VNToTqLMURTrQg8MkNFHJ5wK33dP8X6qz94Vf7ql+L9V74Or4PPE0/JJKKNjzg1/uqX4v8Ach5wq/3VL8X6pwVbwc4mn5JJRRt+8Kv91S/F+qHnDr/dUvxfqu8FW8fzHFU/JJKKNf3h1/uqX4v1Vw5wa/3dL8X+5OCreBxVPySQijYc4db7ql+L9UPOFX+6pfi/VOCreP5jiqZJKKNRzh1/uqX4/wBVd+8Gv93S/F+qcFW8DiqfkkhFHH7wK/3VL8f6oOcCv93S/F+qcFW8DiafkkdFHJ5f1/uqX4v1Vf8A+/rfd0vxfqnBVvA4mn5JFRRwecCvp0VPvl3s1XT8kNt1MUyoajWtLHhoyzcETeSo529SmsyR7hWhJ4R0KIihJQiIgCIiAIiIAiIgOc5e+SHz2fFRi4qTuXx/wh89nxUYOPFbFh0/szbv3ljirIVXoQr+CoVhWlVaVbUK4dKuCxjjW5yyHZg4NsBEuGYb5iN8LILlifsTS8uOaS5rt2rGwN0gcVye9pg6sdz0xWIDBmdMSBaNXGBqVd07R4Ry6+EQLDU2JkaX7uKsrYYOaGlzj1s02mzpA0iBZeD9msIDZcAM+hH+YRmOkDSwXHv50OpR7mUazJILhIEm+gsSTwgEe1U6dv2hrGu+Jjvi/cvN+BaS5xc/rNLTdsQQBa3YrH7MYREujNnsRrlycOAB71z1+DuImSKzZjMJsIm8uEj2ifYvT2LG/YRnDyXZgWmZbcsBaJtvm/5LKXuO93PLx2LgVRJXnWnKY1Om8rrOF7aomBJ7QLaceOiMqgmNDGhsYibcd/sWsx1R4PRtaQG5XNc1xE2sH97pnsgr2wbXimQ7OXCHSTNwZyiNd47oKgVTXBI4JLJsSpA5sz9FW9IPlUf71IPNr4qt6QfKob7pElr1Ds0RFimoEREAREQBERAEREBznL7yQ+ez4qLqgUocv/JD57PiowqLYsOm/kzbv3nm4KjirnFWFXyqVY5UcVT2LOp0w1ocQC50RmkCDwgE5rTm3Kvc3EaEN6RLQourLdRg9E65h0DflMR7FQCTlaHOd9ljXPf/APNgLvcvfE7VDXBjnuaOLRZvCS657+xd5yH2sHBzDlnws4A60k67yY3nispbYl/4L72el3OSwvJjGVIIw7mg6GoW0/wk5h6ws6nyFxZ1FEf+1x+FNdvtLbgpWDZJHq3xPfCw8LynJfkfTgmIv7fZCry2vVb0we1YwxyOVq8iMWBYUT3Vj+dNa/FcnsUyfoHuA1NItqfhacx9QXWcuduFtJraZgukkkkQ2DNx/dwuP2BtKo6s0sOSBJJgZrd2k/ApDatfno0d4Gm0a/R2Uy132XAseP8AQ6HD2K5pUu0aDMVRAr02P3EOaCNxkToub2vyCABOFflO6nVc5zO4VIL2evMBuC0KG1YT96wVKlm17ThpQhe2Kwr6VQ06rXMeBOV0SRa7SJDm31B74XkVqRkprKKcouLwzHaCHSWgybEHTQXnefyXozOTJECNJk68RaP19vq0KpXN0ZKKQ+bTxVb0g+VR2FInNp4qt6QfKqt90mT2vUR2aIixDUCIiAIiIAiIgCIiA5vnA8kPns+Ki9Sfzg+Rnz2fFRgTZbOz+l9mbd+8OaV5hVctnyd2KcVVySRTZBqvFoB0Y1wNnug3Hgi9iWq1VqxpwcpFeEHN4RXk7yeqYtxgllFph1UQTmGrKQNi4b3EEA2uZA2vKfYXRVG9Cz6NtIBokktMnMZJkk7yZUgYXDNptaxjQ1jQGta0ANAGgA3LE21hy+mcurb6XIGoC+WvbqdfXt4Nq3pqlyIc23hyMoAM6SbSCBHfvW95N030sgLSCQJv7p4aG3FbPF0g97CaQO8OGongIvvW5pYWm2ahGmhPxjd3LP8Ay5hgt41PTEV2tBL99ojt7OyVr62KpkngGw4RJHr7gbLU7Xx5JLrAGW9bUTrEiNI9/FYGFxsAl5+rcx7zO4qFJ8yTBu9tbM6Wg/J4USJtpvH5Ln9jYcU2i5JJENJEk/8AcetbzB7VEQeOhbJAG8T6lmMwTX1W33g6gE6A23GN2ik3mlg8HWbFZFJsaESO7cs9ebAIHAaepeisxKzeTB2rsuliKZZVbmbuOjmn7THC7XdoUZcoNhPwrgHEvpuMMqQLn7FQCzX+wO3QbKW1j43CMqsdTqNDmOEOB0I/LvFwrttdzoy05EFWjGotSGJQfmtjyg2O7C1ujdLmOk0n/aaIlrt3SNmDxEO4ga5ll9NTqRqRUomTODhLDLCFIfNj4qt6QfKo/cVIXNp4ut6QfKq1/wBFk1r1Ds0RFiGoEREAREQBERAEREBzXOD5GfPZ8VFpcpS5wfIz57PiotK2LDpP5M2795c1hcWtaJc9wawaS5xhonv14ASpa2BsxuGotpAyQJe6IL3nw3HhJ0G4ADcuE5D4cGs6uQPoRkb6So3rHvFMgf8AtXau200Hwfesfat/B1PxZ5f1LNpTUY7z7m3RwstfgNpioYykduqz3aLMjUjNaMuJmkxr2wS4TlN4Fx3ju3rQ7T2gxwA0E3nfA3cbLWYvaFQurZjPXuBYDdZ3/HBeODaKoI3xI7baqCawyzE1+08TlGhcL7+28cQsHC4zO4tFt/GRr6t4VcZtI0pcKTamWIDg4gNJhzobcxAHZM3XhTws/ThpYx4a5ovLcwzQe42U8YejU5vamY/GNbAgm510ubb9b+5dQ6uRSkkzlHWBIiPrWtPauTrvLafThgqFhDQ0gu6znAZi0XIAk6hbbZu0TUa97gAMgBbuzkS4Cb2tvN14nDRM6n2N9sPl5GWniRcW6QaGLZnaQbTHau7o1Q4AgyDoQvn/ADGXE2zOkE3A4H++C7nm925Ua8UHmWOJymN+sdinaxyIGiSwUQIupnk1XKPY7cVRNMwHDrU3EeBUE5Xd1yCN4JG9RIQRIc0tcCQ5p1a5tnDtuDfuO9TgVGvOBszo8QKrQMtdvW08bTFz/qpgf/M8VrbMr7s/xvkynd0sx3l2OZlSDzZeKrekHyqPipB5sfFVvSD5VqX/AESpa9RHaoiLDNQIiIAiIgCIiAIiIDmucHyM+ez4qL4Uoc4XkZ89nxUT40no3xrlcB3kQPiFrWUt2i3/ABM66WaiOs5NVMtBoFs81Da5NQz7Q3IP9IW8ZhidOxayhRAjL4LQAN1hYBbJuO3cF+f1JOpVlOXdsvx0WDfYCgGjtWaVz+ExRDgJMFWcpds9Bh8295AbppInXsV2hPTCJY6nNcq3tY8lrRckkNFi6ZcZtMAgrUnEdEWvAcWvg2J0toAJ3FWbKxPTVASMwB9Y6ws2CbRqd8DctzU2AXsJYeqdzrQOMg67lJLR4ZZRqA2nUqNcw5Z7N95Bj396wtt7QdmDW+CCdRrwn1/ErxxWHfQqFjpB8MHfG6514epeVeuypTc4NdIIDxaYaMxiJkEaevgpYQ780HJGXsjaEBzdQ4ZXAa5TvbvBWXtEtpt6MRla3M6w36DtJ1XH0OUfgHIwtHgNa1szuh0ZiZ+K3+26LqZLDaAMwuRO+TvP6L3Ok1JZPCnoaisTMnTgDqO7cttsPaYpVGvm7XAjQbr9w3T2laeiL29f6dt170mQJI36nTsGimkk1g8ZJiwvLjDOaCS5vGWkgHvW6wW1aVXxb2k6xN47lAHSxvOgg7x65WRhcfUYQ5r4gzb1RJGtuKjcGuRzQ+g5XK8v2Z8JUgXpFtZp9GZeI7afSD1qvIblH+1UsrzNWnAdp1mnwXCFtdr02ljmu+s1zf5gR+aj/LKnOMl2Z4nHMWiJHaqQebE/RVvSD5VHGGMsZJuWtmTvgT75Ukc2Xiq3pB8q+tvXmhn4Mq2WKv6naIiLFNMIiIAiIgCIiAIiIDmucLyM+ez4qKqz7A/xN9mdqlTnCH+DPns+KiXHj6N/ENJ9l/yWnbLNvJfP9DPuOqvo6P8A8qB1Tv4dpsVl/tm4AkH+9N65puHLDb8gfWs/AU3OgEwCe31nRfGSoLsXksnZbEwb6gDnS0NOhETHG3cuG5yNsivicjHSyk0NtoXGcxHdYepdXjcZ0OHLGlpL2mAHGWgiS5x3E6QolqUyXucJEmbTGvv71et6UVoTxWEdRsJxiQ6xu2DpqIPZp6uK7jZO1mloDiOFt3aVxHJqkSIcerE8cs/9iy6TA4TLuA3ARxNp9igrL1E8Te7X2XSrgtqjdIcNRNuqeyxPetBieQNalNXC1ml4B6jwMrxqGu3TwJiCdV1tJwy9bQDU2sP7Cx9p7RFISCL211G/8lyEnFHJLJxGztlYltcYjEU6FAtgODAOkeGwetcw2wkgyVptvVs9R7ogSbj4W7Zv2re43HF+YSTJ43BIveZ3CIWgx9O0gg7iCLjvJViMnKWWed3BhYUFxjLbsG+2o4LJYz6uk+CTYE7wTuP/ACvTZNGXhp0MiRfu3mB3rfYzYsMMmc1oO4zIiNzSTEcSDuXqc8PBxI5SrQuZEGdAYE9nu0VjqZGoGsro6+FBYCBIcAQ8FvWkAdaBY6WsLb1rMXg8u46Ge863EW7UjPJxxK8l9pnD4pjmiGkwb2hwEyPabcFLmLxWYNNokH2qC6lLKQZFjN9De3rhSLyex2elPglgaS2ZOWJBmbjUCYNo7TXu4vSSPMuRy1DS3F3sD3f8KRubHxVb0g+VRxhTLGHi0H1kZvzUj82Q+irekHyr6640tl9GRQ636naoiLJNIIiIAiIgCIiAIiIDmucLyM+ez4qLXsmQRYiD3Gx/NSlzheRu89nxUWErXsVmk/kzbv3mXs/EtZTbXqNL+jpy9tus4Q0gSY8K17aTZeLuUdOu45A+m4mMsCL/AGAPzhXbMHWe2ASTmAOha6MwvwcJ/wBYWXiNgYeq0CpTyPcLlgymdxHbdfK3G5Rqypy8mlRqLdTMShh+s6MxcQbOJ0PGeztXnh9gtcRYjrWkxbu3qtLYDqfUZiazWgyLNEDsj/pdFgMM2mCW3JN3uOZ573H8rKB11Hk8ksqqM3ZWzadJsWJgaiQA0WiVv6GCaQHAWHbAt3rSDFERImd69mYhxI3t3CbT3LwppvLPH52V5Q7DL6Tqr6hDmgFrWkZA2Ygz4U8fYuFqY3OMpPVBJHb3j3Wtouh5x9ovp4anQaYFZxLu1gItPfdR3SedJ3cL7/cr8KalFMkjJm6r4yBI0M7hNrC+4b1bRbmBeJtc2nvmew6dq8sBQc8iRIvu74Eb1vNlYVpgO6oi0iDJtAIN407yvEsR0JM5KbFwz21GuaDB0AE2N7jQN47+ErsMTgw1ozGHFphwAkTMa2kZt6x9h4UYfpHuJa20EixAmBa+pmFo+VO3DVdDXkUzYREESfX9XTdmUL9TBm47ozTy03CW6RYHLYTxge8LX4jZ5fSnMDpkA1Obt379eCwA6SdcxA7mgGAIWdhXuLd/AjdbeO9eX6Voekc4/DQA65k5YsOJAOoEwVtsBWczC4h028ERcNdVy02iSJu90xwIWRtJroIAAOsgw3+KZ0Njfu4rWDEuyijaARVcblzozCnmJ1EkuG8Zb7ptW1N3E4w/iQXElCDZdEW4KQubE/RVvSD5VHakPmw8VW9IPlX1N8v+H9DGteodsiIsU1AiIgCIiAIiIAiIgOZ5w/Iz57PiosJUp84fkZ89nxUWFbOz+k/kzbv3lG1ix7agElhmPtNIhzfZcdrQtqdpaEQQRmBvBDrgjs4LUu4rL2PWYD0T7BzvonG7WvcTmY4fZJu3tkcFm7Zsd9fmistczttU/wCrM6mC5xAkmLg6nfY+/wBS9MFtDLmD3tsYA3ixMntm0diz8DhZxILagy5HAN8DMYFm6h/tJErCbyeuSX7zpNxbUxYr5rdil6i5jwe9PGhwtx7PbK1NXlJTa89HTZWgzJcct4NmjXv7VuW4GnlcBum9tNQO2NJ7FzOM5MOY/NRqZMziSD12ydeBAnvjcpKP48vJ7hhczG2ptx+Jqh+IyiG5WtaIAF+q2eOq9dmbI6Qi5F+Ek39yo3k7iHCH0aRPEVNTuIkT7QF0nJ7YjmuaazgGt0Y3rEXFpIjcZI9UK1KaS0ZYU0hsnZBNTK3Swlwym5k5QAd28+pb3C7Oosiae8mJBbrEkzpEra08Wym2GU7Ab419a5nnC2jVbhOkpNEF4bUfN2N+qcpsesYUUfU8DfTPXlLtJgpuZId9WIkDUEEDUx27lw9TEXgFrtCSS5xbER2gg5jeYleeED3Us7ZfeX9Uk2F+sR+QV4omILZOrRAkA3BJJAjsmVLuqPM9ZybbAj+Ik8NTO4neLblsqdJsAA6jTeIFpG5c7RGWPCGV1yIvJ0DjxO4zaY1W8wlN7ywsbDJsYPWmYI32Ok9ijnBHpSZ6PeOie8xDLkuBOhk99t3cubw7IBmZcS4yZIB8FhItLRA9q2e2MS178jbsY6XHUPqtsQL3a0zPFzf4ROFK+g2RZunH8sub5fBk31dSe5EqFIfNj4qt6QfKo743Uh82Hiq3pB8qv33SZXteodsiIsQ1AiIgCIiAIiIAiIgOZ5xPIz57PiosPapT5w/Iz57PiosWzs/pP5My76hQqx7QQREg2IOhG9epKrWaRYgg8CCDcWMETcXCu6PQrHvsvaj6bm0y62eWFwlpduzjc7cHWnv13m060C0ZjrfQ7+C5dzJEG40MiZHaN4XoMW9rQyOkYBABPWaP4HnUfwn27l87f7Iblv0ftf4LlKvpiRssNi4HE2JsYAcJBHGy2FLEuIJaBLRPvG5X8nsJQe0llQOIAztdZ7Ynw6Zu2YmYgwrqOIZQfFRo0JzBpzSDaDpBELBnDDw1gspGQMabDKQTvgi29ef/AJJjRxO8dvBb6jXYWCROeCAReDcSNQvbE0aMeKpCw+o2T2zxXlPB7wcr/wCVLgRYGdb/AAWVhdpdWHgOabG8H1q/G4KahezK0cMvvOi1rWVBWNMNYZ062X+z2L0tXocy4mNtnkhg3MLqJc15nqgDKCeJInuiF54bZp6rXAw0AAl31uMDRdFnp0WDpQA4/VBmFXH7TwrAHOcJdMMaM1QgGPAHWA7TA7VJvVZ6JZJFUwYmz+TBs9/htnQiIN+rw4rW7a26C3ocOYEnpKzSQ5x3tpOHHRzx3NvJGLtbb1Wu0sANKj92HS54/wD1eNQd7BbiXLWNbZb9jsp5VSv9IqXF5nSJRoAEACBAAFgABuHBXByN9Xu3qmVb+nYzy6VInNf4qt6QfKFHZCkPmvH0Vb0g+VUr7ossWvUR26IixDUCIiAIiIAiIgCIiA5nnD8jPns+KiwFSnzh+Rnz2fFRYtnZ/SfyZl31DY7JFJpdVrEObSyltEEdJWqOMU2Bp+rIudLXtK3u1NmV8VimteWU4YKeYjw3sbmq9EzV7QXRJgCBeSuQBIIcLOBBBtINtJ7gtg3az8lUDO7EYghlSu54zGkNKVMCOjkkzECCSCDEcr06m/vxf+jtKcHHdkYGIZkc5uZrocW5m3a6JHVJ1FifUVY51l12O2UKVOhgzVbTNRwfUawZ6tWpoymymNKTNS50Dqg6StJtXZLRVrtwxc+nh2g1Hvc0dYGHhpgAgH3hwGgCko3UZaM81KDWqNM8aHfuIMOE6w4GR6llN2nWAALw7L4BewF7ewPbBcOx2ZeLqfZ3dt49entVuVS1bajWXrimRRqTjyZvsHykaxoBoPBi7qb2On1PynivU8p6R1bWHYaYPyuK5qFWFQlsS2k8rK+yXiZ9zpzymo6htaTwpix49Z47FgYflLUAvTBOYOzOIYbTYhgcFp8qrHevUNi20fLDuZ9jI2hjalZ0ucGgz1WS3X+Iku9hHqWLTaBoIm5/5Op9aqQsvZuzn1qjabMoe4EtzHLNibHtgxxur8KNGgtEkQuUpsxjxNlkmg4UmVbZH1OjbBuSGF5PmwPeFlbPpRQ/aqRd0uHrNNRjgIawmGuyxIh/VfOga7SAVu9puwrqVFxpVW0X1Kjg6k9s0cRUvWpupuGUgwS030dpaYat01JKK76ksKGmpc2nRq4ag+tTY2k2m9r6zTkq06tN0AAAHphUBkU4MkaLmcZTa2o5rHiowAEPDS0Gb5S11w4WmJF+MgX1q/VdRaSaPTCo3M0B5c1uUOsSGamwuRrF2rG3pQpSi28vHgVaiaSwCpE5r/FVvSD5Qo9KkLmv8VW9IPlXm+6TO2vUR26IixDUCIiAIiIAiIgCIiA5nnD8jd57PiouJspR5wz/AIM+ez4qLi5bOz+k/kzbv3nm8qh9vePiriFaVfKhl7Oxr6DnPpBudzC3MQS5uYAZ2n7YFhMjdZbTZ+F6TBjD4dzH1alZr67M4FRrGR0QyuMvaHQ8m8nNrK0ICtImJ3XB4HsO49yrVbdS9uj/AME0KrXuOrxFGm/Flj5/Zdn0CHzNxTE1HHte8AdvRmFqaWwnVaNOuxrg6pWe0guilSota5znvedMrgGSTvOqxqm18Q6k6i6q51N2WQ4BzoYcwaKnhFsxIcXabrrOwm3GfRUqjHDDtoVKFVs5g/pnB7qgbE5g5ojvcq3461Nafv8AbJ9+nJ6mtGEz1RSouFXM4NY8BzWvcd7ZmWj7WhEnRWY3Bvo1HUngBzDBvIuARB32IWfsfHUKDK1WpUf0haaVLo2t6QZxD64ZVIa0BseF/EI0mu3KtJxwr2Oc4Ow7GvaS1tWaBDHZwC4Mc5pF7ixKnjXmqijzX9+ZG6cd3PcxNlbNdiKopMLczgSC4wLCTcA3jcvPF06QDTTxDK2Y3yMqBgbBId0jgA68CBxlZ+xMdTpYylUANOk0icz85EhwcS4NAjrNt2FZe09rM6CvSdiP2p9Rw6HLQbSZRh8h/SBjZhsWEzEbyvM61VVFhPHg7GnBwfktfsam+jRFIu/aThhiHUyZFZjiQ4UxNnsLZjQh0X1HpQZUxNCjVpOb+0YQhjnOcGzRu6nUcT9hwgzuL+MLX1uUNbLQZSe+k2jSa0wWgve0zmJAnINA0mDeQtbXque57nnMajszrNaCfMaA0C0997kknkaNaa9XnTP75HXUhF6fZ1GM2vhqVatVoA1zXYWvYDlwoLwBUh8TVBIJGURJNxK5emIDQbwNfUASATYkAX7FQEqrSrFG3VNeWQzquZ6BFaFWVKRlYUh82B+irekHyqO1InNf4qt6QfKqd90mWLXqHbIiLENQIiIAiIgCIiAIiIDmecPyN3ns+Ki0lSjzieRnz2fFRYVs7P6X2Zl37ypVsoVaFfKpcVaShCtylAUKoCquaUAK6gEC8q4fugd/HgRuv7lZkqX01tppJs628W9a8uR6we5KBY5FTiN+4azaLaRK92TF4n+/fqup5DQ3q5qoGK4tj+7r0eC4KqoCqgLh0ub+afFUai8gqVIfNd4qt6QfKo7Ui82Hiq3pB8qpX3SLNr1DtkRFimoEREAREQBERAEREBp+VWzH4igabC0OLmnrEgWPEA/BcWeb/E/bo/zP/wBikxFPTuJ01iJFOjGbyyMHc32K+1Q/nf8A01T93uK+1Q/nqf01KCKTjqvk8cLTIvHN7ivt0P56n9NUPITFAtGegC4m+Z5gATaafYpRXnWoh2u64vBHcQjvar7jhaZGdbkLimwTVouBcGkGRZxjUU1SryFxLTHTUpOjW3Pvp6dpUktwbQQbmLiXON+4lUdgmyXdYE6w5w+BXOMq+TvDwI2fyFxbWEuqUC6RF3WkgbqYk3V1bkDimtLumonKCYMwYE7qakoYVsEXIOsuJ+JsrP2Fn8RHAvdHslOMq+Rw8CNn8iMTm6poluRpLcz5vN29Ts0VGch67i0NfRILT9Z+oLdepbUqUG0wDO8gD1CY+Ksdhmkl0QSIJBIse7f2rvG1fJzhqZGtPkJii5w6SiA1wES69gTJNOd6U+QeIdm69GzyPCfoNPqKTWUwJjeZPsA/JeT8G0km4J1hxHwKcdW8jhaZHA5CYklzc9Dq5frP3iT/AJafu9xX26H87/6akqhQazwRrc3kn1leq7x1byOFpkYfu9xX26H87/6aqOb7E/bofzv/AKak5E46r5OcLTIy/d/iftUP56n9NdVyP2JUwrHtqFhLnAjKSRAEXkBdGijqXNSpHdke4UIQeUERFXJgiIgCIiAIiIAiIgCIiAIiIAiIgCIiAIiIAiIgCIiAIiIAiIgCIiAIiIAiIgCI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92" name="AutoShape 8" descr="data:image/jpeg;base64,/9j/4AAQSkZJRgABAQAAAQABAAD/2wCEAAkGBxQTEhUUExQVFhUVFBgXFxgYFRcYFxkXFRcXGBcYFxYYHCggGBolHBgUITEhJS0rLi4uGB8zODUsNygtLisBCgoKDg0OGxAQGy4kHyQtLSwsLCwvLCwsLC8sNDcsLCwsLCwsLCwsLCwsLCwsLSwsLCwsLCwsLCwsLCwsKywsLP/AABEIAOEA4QMBIgACEQEDEQH/xAAcAAEAAQUBAQAAAAAAAAAAAAAABwECBAUGAwj/xABHEAABAwIDAwYKBwYGAwEBAAABAAIRAyEEEjEFQVEGBxMiYXEyMzRyc4GRobGyI0JSU6LB0RQXYpLT8CRDgtLh8RWDk2MW/8QAGwEBAAMBAQEBAAAAAAAAAAAAAAMEBQECBgf/xAAxEQACAQMBBwQBAgYDAAAAAAAAAQIDBBEhBRIUMTNBUSIycYETkfBhobHB0eEjQlL/2gAMAwEAAhEDEQA/AJxREQBERAUJSVquUu0nYeiajWhxDmiDpc8QuRPLyuP8ul+L9VNToTqLMURTrQg8MkNFHJ5wK33dP8X6qz94Vf7ql+L9V74Or4PPE0/JJKKNjzg1/uqX4v8Ach5wq/3VL8X6pwVbwc4mn5JJRRt+8Kv91S/F+qHnDr/dUvxfqu8FW8fzHFU/JJKKNf3h1/uqX4v1Vw5wa/3dL8X+5OCreBxVPySQijYc4db7ql+L9UPOFX+6pfi/VOCreP5jiqZJKKNRzh1/uqX4/wBVd+8Gv93S/F+qcFW8DiqfkkhFHH7wK/3VL8f6oOcCv93S/F+qcFW8DiafkkdFHJ5f1/uqX4v1Vf8A+/rfd0vxfqnBVvA4mn5JFRRwecCvp0VPvl3s1XT8kNt1MUyoajWtLHhoyzcETeSo529SmsyR7hWhJ4R0KIihJQiIgCIiAIiIAiIgOc5e+SHz2fFRi4qTuXx/wh89nxUYOPFbFh0/szbv3ljirIVXoQr+CoVhWlVaVbUK4dKuCxjjW5yyHZg4NsBEuGYb5iN8LILlifsTS8uOaS5rt2rGwN0gcVye9pg6sdz0xWIDBmdMSBaNXGBqVd07R4Ry6+EQLDU2JkaX7uKsrYYOaGlzj1s02mzpA0iBZeD9msIDZcAM+hH+YRmOkDSwXHv50OpR7mUazJILhIEm+gsSTwgEe1U6dv2hrGu+Jjvi/cvN+BaS5xc/rNLTdsQQBa3YrH7MYREujNnsRrlycOAB71z1+DuImSKzZjMJsIm8uEj2ifYvT2LG/YRnDyXZgWmZbcsBaJtvm/5LKXuO93PLx2LgVRJXnWnKY1Om8rrOF7aomBJ7QLaceOiMqgmNDGhsYibcd/sWsx1R4PRtaQG5XNc1xE2sH97pnsgr2wbXimQ7OXCHSTNwZyiNd47oKgVTXBI4JLJsSpA5sz9FW9IPlUf71IPNr4qt6QfKob7pElr1Ds0RFimoEREAREQBERAEREBznL7yQ+ez4qLqgUocv/JD57PiowqLYsOm/kzbv3nm4KjirnFWFXyqVY5UcVT2LOp0w1ocQC50RmkCDwgE5rTm3Kvc3EaEN6RLQourLdRg9E65h0DflMR7FQCTlaHOd9ljXPf/APNgLvcvfE7VDXBjnuaOLRZvCS657+xd5yH2sHBzDlnws4A60k67yY3nispbYl/4L72el3OSwvJjGVIIw7mg6GoW0/wk5h6ws6nyFxZ1FEf+1x+FNdvtLbgpWDZJHq3xPfCw8LynJfkfTgmIv7fZCry2vVb0we1YwxyOVq8iMWBYUT3Vj+dNa/FcnsUyfoHuA1NItqfhacx9QXWcuduFtJraZgukkkkQ2DNx/dwuP2BtKo6s0sOSBJJgZrd2k/ApDatfno0d4Gm0a/R2Uy132XAseP8AQ6HD2K5pUu0aDMVRAr02P3EOaCNxkToub2vyCABOFflO6nVc5zO4VIL2evMBuC0KG1YT96wVKlm17ThpQhe2Kwr6VQ06rXMeBOV0SRa7SJDm31B74XkVqRkprKKcouLwzHaCHSWgybEHTQXnefyXozOTJECNJk68RaP19vq0KpXN0ZKKQ+bTxVb0g+VR2FInNp4qt6QfKqt90mT2vUR2aIixDUCIiAIiIAiIgCIiA5vnA8kPns+Ki9Sfzg+Rnz2fFRgTZbOz+l9mbd+8OaV5hVctnyd2KcVVySRTZBqvFoB0Y1wNnug3Hgi9iWq1VqxpwcpFeEHN4RXk7yeqYtxgllFph1UQTmGrKQNi4b3EEA2uZA2vKfYXRVG9Cz6NtIBokktMnMZJkk7yZUgYXDNptaxjQ1jQGta0ANAGgA3LE21hy+mcurb6XIGoC+WvbqdfXt4Nq3pqlyIc23hyMoAM6SbSCBHfvW95N030sgLSCQJv7p4aG3FbPF0g97CaQO8OGongIvvW5pYWm2ahGmhPxjd3LP8Ay5hgt41PTEV2tBL99ojt7OyVr62KpkngGw4RJHr7gbLU7Xx5JLrAGW9bUTrEiNI9/FYGFxsAl5+rcx7zO4qFJ8yTBu9tbM6Wg/J4USJtpvH5Ln9jYcU2i5JJENJEk/8AcetbzB7VEQeOhbJAG8T6lmMwTX1W33g6gE6A23GN2ik3mlg8HWbFZFJsaESO7cs9ebAIHAaepeisxKzeTB2rsuliKZZVbmbuOjmn7THC7XdoUZcoNhPwrgHEvpuMMqQLn7FQCzX+wO3QbKW1j43CMqsdTqNDmOEOB0I/LvFwrttdzoy05EFWjGotSGJQfmtjyg2O7C1ujdLmOk0n/aaIlrt3SNmDxEO4ga5ll9NTqRqRUomTODhLDLCFIfNj4qt6QfKo/cVIXNp4ut6QfKq1/wBFk1r1Ds0RFiGoEREAREQBERAEREBzXOD5GfPZ8VFpcpS5wfIz57PiotK2LDpP5M2795c1hcWtaJc9wawaS5xhonv14ASpa2BsxuGotpAyQJe6IL3nw3HhJ0G4ADcuE5D4cGs6uQPoRkb6So3rHvFMgf8AtXau200Hwfesfat/B1PxZ5f1LNpTUY7z7m3RwstfgNpioYykduqz3aLMjUjNaMuJmkxr2wS4TlN4Fx3ju3rQ7T2gxwA0E3nfA3cbLWYvaFQurZjPXuBYDdZ3/HBeODaKoI3xI7baqCawyzE1+08TlGhcL7+28cQsHC4zO4tFt/GRr6t4VcZtI0pcKTamWIDg4gNJhzobcxAHZM3XhTws/ThpYx4a5ovLcwzQe42U8YejU5vamY/GNbAgm510ubb9b+5dQ6uRSkkzlHWBIiPrWtPauTrvLafThgqFhDQ0gu6znAZi0XIAk6hbbZu0TUa97gAMgBbuzkS4Cb2tvN14nDRM6n2N9sPl5GWniRcW6QaGLZnaQbTHau7o1Q4AgyDoQvn/ADGXE2zOkE3A4H++C7nm925Ua8UHmWOJymN+sdinaxyIGiSwUQIupnk1XKPY7cVRNMwHDrU3EeBUE5Xd1yCN4JG9RIQRIc0tcCQ5p1a5tnDtuDfuO9TgVGvOBszo8QKrQMtdvW08bTFz/qpgf/M8VrbMr7s/xvkynd0sx3l2OZlSDzZeKrekHyqPipB5sfFVvSD5VqX/AESpa9RHaoiLDNQIiIAiIgCIiAIiIDmucHyM+ez4qL4Uoc4XkZ89nxUT40no3xrlcB3kQPiFrWUt2i3/ABM66WaiOs5NVMtBoFs81Da5NQz7Q3IP9IW8ZhidOxayhRAjL4LQAN1hYBbJuO3cF+f1JOpVlOXdsvx0WDfYCgGjtWaVz+ExRDgJMFWcpds9Bh8295AbppInXsV2hPTCJY6nNcq3tY8lrRckkNFi6ZcZtMAgrUnEdEWvAcWvg2J0toAJ3FWbKxPTVASMwB9Y6ws2CbRqd8DctzU2AXsJYeqdzrQOMg67lJLR4ZZRqA2nUqNcw5Z7N95Bj396wtt7QdmDW+CCdRrwn1/ErxxWHfQqFjpB8MHfG6514epeVeuypTc4NdIIDxaYaMxiJkEaevgpYQ780HJGXsjaEBzdQ4ZXAa5TvbvBWXtEtpt6MRla3M6w36DtJ1XH0OUfgHIwtHgNa1szuh0ZiZ+K3+26LqZLDaAMwuRO+TvP6L3Ok1JZPCnoaisTMnTgDqO7cttsPaYpVGvm7XAjQbr9w3T2laeiL29f6dt170mQJI36nTsGimkk1g8ZJiwvLjDOaCS5vGWkgHvW6wW1aVXxb2k6xN47lAHSxvOgg7x65WRhcfUYQ5r4gzb1RJGtuKjcGuRzQ+g5XK8v2Z8JUgXpFtZp9GZeI7afSD1qvIblH+1UsrzNWnAdp1mnwXCFtdr02ljmu+s1zf5gR+aj/LKnOMl2Z4nHMWiJHaqQebE/RVvSD5VHGGMsZJuWtmTvgT75Ukc2Xiq3pB8q+tvXmhn4Mq2WKv6naIiLFNMIiIAiIgCIiAIiIDmucLyM+ez4qKqz7A/xN9mdqlTnCH+DPns+KiXHj6N/ENJ9l/yWnbLNvJfP9DPuOqvo6P8A8qB1Tv4dpsVl/tm4AkH+9N65puHLDb8gfWs/AU3OgEwCe31nRfGSoLsXksnZbEwb6gDnS0NOhETHG3cuG5yNsivicjHSyk0NtoXGcxHdYepdXjcZ0OHLGlpL2mAHGWgiS5x3E6QolqUyXucJEmbTGvv71et6UVoTxWEdRsJxiQ6xu2DpqIPZp6uK7jZO1mloDiOFt3aVxHJqkSIcerE8cs/9iy6TA4TLuA3ARxNp9igrL1E8Te7X2XSrgtqjdIcNRNuqeyxPetBieQNalNXC1ml4B6jwMrxqGu3TwJiCdV1tJwy9bQDU2sP7Cx9p7RFISCL211G/8lyEnFHJLJxGztlYltcYjEU6FAtgODAOkeGwetcw2wkgyVptvVs9R7ogSbj4W7Zv2re43HF+YSTJ43BIveZ3CIWgx9O0gg7iCLjvJViMnKWWed3BhYUFxjLbsG+2o4LJYz6uk+CTYE7wTuP/ACvTZNGXhp0MiRfu3mB3rfYzYsMMmc1oO4zIiNzSTEcSDuXqc8PBxI5SrQuZEGdAYE9nu0VjqZGoGsro6+FBYCBIcAQ8FvWkAdaBY6WsLb1rMXg8u46Ge863EW7UjPJxxK8l9pnD4pjmiGkwb2hwEyPabcFLmLxWYNNokH2qC6lLKQZFjN9De3rhSLyex2elPglgaS2ZOWJBmbjUCYNo7TXu4vSSPMuRy1DS3F3sD3f8KRubHxVb0g+VRxhTLGHi0H1kZvzUj82Q+irekHyr6640tl9GRQ636naoiLJNIIiIAiIgCIiAIiIDmucLyM+ez4qLXsmQRYiD3Gx/NSlzheRu89nxUWErXsVmk/kzbv3mXs/EtZTbXqNL+jpy9tus4Q0gSY8K17aTZeLuUdOu45A+m4mMsCL/AGAPzhXbMHWe2ASTmAOha6MwvwcJ/wBYWXiNgYeq0CpTyPcLlgymdxHbdfK3G5Rqypy8mlRqLdTMShh+s6MxcQbOJ0PGeztXnh9gtcRYjrWkxbu3qtLYDqfUZiazWgyLNEDsj/pdFgMM2mCW3JN3uOZ573H8rKB11Hk8ksqqM3ZWzadJsWJgaiQA0WiVv6GCaQHAWHbAt3rSDFERImd69mYhxI3t3CbT3LwppvLPH52V5Q7DL6Tqr6hDmgFrWkZA2Ygz4U8fYuFqY3OMpPVBJHb3j3Wtouh5x9ovp4anQaYFZxLu1gItPfdR3SedJ3cL7/cr8KalFMkjJm6r4yBI0M7hNrC+4b1bRbmBeJtc2nvmew6dq8sBQc8iRIvu74Eb1vNlYVpgO6oi0iDJtAIN407yvEsR0JM5KbFwz21GuaDB0AE2N7jQN47+ErsMTgw1ozGHFphwAkTMa2kZt6x9h4UYfpHuJa20EixAmBa+pmFo+VO3DVdDXkUzYREESfX9XTdmUL9TBm47ozTy03CW6RYHLYTxge8LX4jZ5fSnMDpkA1Obt379eCwA6SdcxA7mgGAIWdhXuLd/AjdbeO9eX6Voekc4/DQA65k5YsOJAOoEwVtsBWczC4h028ERcNdVy02iSJu90xwIWRtJroIAAOsgw3+KZ0Njfu4rWDEuyijaARVcblzozCnmJ1EkuG8Zb7ptW1N3E4w/iQXElCDZdEW4KQubE/RVvSD5VHakPmw8VW9IPlX1N8v+H9DGteodsiIsU1AiIgCIiAIiIAiIgOZ5w/Iz57PiosJUp84fkZ89nxUWFbOz+k/kzbv3lG1ix7agElhmPtNIhzfZcdrQtqdpaEQQRmBvBDrgjs4LUu4rL2PWYD0T7BzvonG7WvcTmY4fZJu3tkcFm7Zsd9fmistczttU/wCrM6mC5xAkmLg6nfY+/wBS9MFtDLmD3tsYA3ixMntm0diz8DhZxILagy5HAN8DMYFm6h/tJErCbyeuSX7zpNxbUxYr5rdil6i5jwe9PGhwtx7PbK1NXlJTa89HTZWgzJcct4NmjXv7VuW4GnlcBum9tNQO2NJ7FzOM5MOY/NRqZMziSD12ydeBAnvjcpKP48vJ7hhczG2ptx+Jqh+IyiG5WtaIAF+q2eOq9dmbI6Qi5F+Ek39yo3k7iHCH0aRPEVNTuIkT7QF0nJ7YjmuaazgGt0Y3rEXFpIjcZI9UK1KaS0ZYU0hsnZBNTK3Swlwym5k5QAd28+pb3C7Oosiae8mJBbrEkzpEra08Wym2GU7Ab419a5nnC2jVbhOkpNEF4bUfN2N+qcpsesYUUfU8DfTPXlLtJgpuZId9WIkDUEEDUx27lw9TEXgFrtCSS5xbER2gg5jeYleeED3Us7ZfeX9Uk2F+sR+QV4omILZOrRAkA3BJJAjsmVLuqPM9ZybbAj+Ik8NTO4neLblsqdJsAA6jTeIFpG5c7RGWPCGV1yIvJ0DjxO4zaY1W8wlN7ywsbDJsYPWmYI32Ok9ijnBHpSZ6PeOie8xDLkuBOhk99t3cubw7IBmZcS4yZIB8FhItLRA9q2e2MS178jbsY6XHUPqtsQL3a0zPFzf4ROFK+g2RZunH8sub5fBk31dSe5EqFIfNj4qt6QfKo743Uh82Hiq3pB8qv33SZXteodsiIsQ1AiIgCIiAIiIAiIgOZ5xPIz57PiosPapT5w/Iz57PiosWzs/pP5My76hQqx7QQREg2IOhG9epKrWaRYgg8CCDcWMETcXCu6PQrHvsvaj6bm0y62eWFwlpduzjc7cHWnv13m060C0ZjrfQ7+C5dzJEG40MiZHaN4XoMW9rQyOkYBABPWaP4HnUfwn27l87f7Iblv0ftf4LlKvpiRssNi4HE2JsYAcJBHGy2FLEuIJaBLRPvG5X8nsJQe0llQOIAztdZ7Ynw6Zu2YmYgwrqOIZQfFRo0JzBpzSDaDpBELBnDDw1gspGQMabDKQTvgi29ef/AJJjRxO8dvBb6jXYWCROeCAReDcSNQvbE0aMeKpCw+o2T2zxXlPB7wcr/wCVLgRYGdb/AAWVhdpdWHgOabG8H1q/G4KahezK0cMvvOi1rWVBWNMNYZ062X+z2L0tXocy4mNtnkhg3MLqJc15nqgDKCeJInuiF54bZp6rXAw0AAl31uMDRdFnp0WDpQA4/VBmFXH7TwrAHOcJdMMaM1QgGPAHWA7TA7VJvVZ6JZJFUwYmz+TBs9/htnQiIN+rw4rW7a26C3ocOYEnpKzSQ5x3tpOHHRzx3NvJGLtbb1Wu0sANKj92HS54/wD1eNQd7BbiXLWNbZb9jsp5VSv9IqXF5nSJRoAEACBAAFgABuHBXByN9Xu3qmVb+nYzy6VInNf4qt6QfKFHZCkPmvH0Vb0g+VUr7ossWvUR26IixDUCIiAIiIAiIgCIiA5nnD8jPns+KiwFSnzh+Rnz2fFRYtnZ/SfyZl31DY7JFJpdVrEObSyltEEdJWqOMU2Bp+rIudLXtK3u1NmV8VimteWU4YKeYjw3sbmq9EzV7QXRJgCBeSuQBIIcLOBBBtINtJ7gtg3az8lUDO7EYghlSu54zGkNKVMCOjkkzECCSCDEcr06m/vxf+jtKcHHdkYGIZkc5uZrocW5m3a6JHVJ1FifUVY51l12O2UKVOhgzVbTNRwfUawZ6tWpoymymNKTNS50Dqg6StJtXZLRVrtwxc+nh2g1Hvc0dYGHhpgAgH3hwGgCko3UZaM81KDWqNM8aHfuIMOE6w4GR6llN2nWAALw7L4BewF7ewPbBcOx2ZeLqfZ3dt49entVuVS1bajWXrimRRqTjyZvsHykaxoBoPBi7qb2On1PynivU8p6R1bWHYaYPyuK5qFWFQlsS2k8rK+yXiZ9zpzymo6htaTwpix49Z47FgYflLUAvTBOYOzOIYbTYhgcFp8qrHevUNi20fLDuZ9jI2hjalZ0ucGgz1WS3X+Iku9hHqWLTaBoIm5/5Op9aqQsvZuzn1qjabMoe4EtzHLNibHtgxxur8KNGgtEkQuUpsxjxNlkmg4UmVbZH1OjbBuSGF5PmwPeFlbPpRQ/aqRd0uHrNNRjgIawmGuyxIh/VfOga7SAVu9puwrqVFxpVW0X1Kjg6k9s0cRUvWpupuGUgwS030dpaYat01JKK76ksKGmpc2nRq4ag+tTY2k2m9r6zTkq06tN0AAAHphUBkU4MkaLmcZTa2o5rHiowAEPDS0Gb5S11w4WmJF+MgX1q/VdRaSaPTCo3M0B5c1uUOsSGamwuRrF2rG3pQpSi28vHgVaiaSwCpE5r/FVvSD5Qo9KkLmv8VW9IPlXm+6TO2vUR26IixDUCIiAIiIAiIgCIiA5nnD8jd57PiouJspR5wz/AIM+ez4qLi5bOz+k/kzbv3nm8qh9vePiriFaVfKhl7Oxr6DnPpBudzC3MQS5uYAZ2n7YFhMjdZbTZ+F6TBjD4dzH1alZr67M4FRrGR0QyuMvaHQ8m8nNrK0ICtImJ3XB4HsO49yrVbdS9uj/AME0KrXuOrxFGm/Flj5/Zdn0CHzNxTE1HHte8AdvRmFqaWwnVaNOuxrg6pWe0guilSota5znvedMrgGSTvOqxqm18Q6k6i6q51N2WQ4BzoYcwaKnhFsxIcXabrrOwm3GfRUqjHDDtoVKFVs5g/pnB7qgbE5g5ojvcq3461Nafv8AbJ9+nJ6mtGEz1RSouFXM4NY8BzWvcd7ZmWj7WhEnRWY3Bvo1HUngBzDBvIuARB32IWfsfHUKDK1WpUf0haaVLo2t6QZxD64ZVIa0BseF/EI0mu3KtJxwr2Oc4Ow7GvaS1tWaBDHZwC4Mc5pF7ixKnjXmqijzX9+ZG6cd3PcxNlbNdiKopMLczgSC4wLCTcA3jcvPF06QDTTxDK2Y3yMqBgbBId0jgA68CBxlZ+xMdTpYylUANOk0icz85EhwcS4NAjrNt2FZe09rM6CvSdiP2p9Rw6HLQbSZRh8h/SBjZhsWEzEbyvM61VVFhPHg7GnBwfktfsam+jRFIu/aThhiHUyZFZjiQ4UxNnsLZjQh0X1HpQZUxNCjVpOb+0YQhjnOcGzRu6nUcT9hwgzuL+MLX1uUNbLQZSe+k2jSa0wWgve0zmJAnINA0mDeQtbXque57nnMajszrNaCfMaA0C0997kknkaNaa9XnTP75HXUhF6fZ1GM2vhqVatVoA1zXYWvYDlwoLwBUh8TVBIJGURJNxK5emIDQbwNfUASATYkAX7FQEqrSrFG3VNeWQzquZ6BFaFWVKRlYUh82B+irekHyqO1InNf4qt6QfKqd90mWLXqHbIiLENQIiIAiIgCIiAIiIDmecPyN3ns+Ki0lSjzieRnz2fFRYVs7P6X2Zl37ypVsoVaFfKpcVaShCtylAUKoCquaUAK6gEC8q4fugd/HgRuv7lZkqX01tppJs628W9a8uR6we5KBY5FTiN+4azaLaRK92TF4n+/fqup5DQ3q5qoGK4tj+7r0eC4KqoCqgLh0ub+afFUai8gqVIfNd4qt6QfKo7Ui82Hiq3pB8qpX3SLNr1DtkRFimoEREAREQBERAEREBp+VWzH4igabC0OLmnrEgWPEA/BcWeb/E/bo/zP/wBikxFPTuJ01iJFOjGbyyMHc32K+1Q/nf8A01T93uK+1Q/nqf01KCKTjqvk8cLTIvHN7ivt0P56n9NUPITFAtGegC4m+Z5gATaafYpRXnWoh2u64vBHcQjvar7jhaZGdbkLimwTVouBcGkGRZxjUU1SryFxLTHTUpOjW3Pvp6dpUktwbQQbmLiXON+4lUdgmyXdYE6w5w+BXOMq+TvDwI2fyFxbWEuqUC6RF3WkgbqYk3V1bkDimtLumonKCYMwYE7qakoYVsEXIOsuJ+JsrP2Fn8RHAvdHslOMq+Rw8CNn8iMTm6poluRpLcz5vN29Ts0VGch67i0NfRILT9Z+oLdepbUqUG0wDO8gD1CY+Ksdhmkl0QSIJBIse7f2rvG1fJzhqZGtPkJii5w6SiA1wES69gTJNOd6U+QeIdm69GzyPCfoNPqKTWUwJjeZPsA/JeT8G0km4J1hxHwKcdW8jhaZHA5CYklzc9Dq5frP3iT/AJafu9xX26H87/6akqhQazwRrc3kn1leq7x1byOFpkYfu9xX26H87/6aqOb7E/bofzv/AKak5E46r5OcLTIy/d/iftUP56n9NdVyP2JUwrHtqFhLnAjKSRAEXkBdGijqXNSpHdke4UIQeUERFXJgiIgCIiAIiIAiIgCIiAIiIAiIgCIiAIiIAiIgCIiAIiIAiIgCIiAIiIAiIgCI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" name="Obrázek 9" descr="http://img-fotki.yandex.ru/get/5822/68443360.21/0_67522_92f3d033_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124744"/>
            <a:ext cx="280831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6" name="Picture 12" descr="http://i.livelib.ru/boocover/1000192120/l/8b50/Vitalij_Bianki__Lesnaya_gazet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005064"/>
            <a:ext cx="2592288" cy="2714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Лесные  домишки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8914" name="Picture 2" descr="http://www.antikbuddha.com/photos/370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337618"/>
            <a:ext cx="4752528" cy="48564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Мишка-Башка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Сборник рассказов и сказок</a:t>
            </a:r>
          </a:p>
          <a:p>
            <a:r>
              <a:rPr lang="ru-RU" dirty="0" smtClean="0"/>
              <a:t>рассказ Снегирушка-Милушка – образовательный рассказ</a:t>
            </a:r>
          </a:p>
          <a:p>
            <a:r>
              <a:rPr lang="ru-RU" dirty="0" smtClean="0"/>
              <a:t>У животных эмоции, чувства, они болеют</a:t>
            </a:r>
            <a:endParaRPr lang="cs-CZ" dirty="0"/>
          </a:p>
        </p:txBody>
      </p:sp>
      <p:pic>
        <p:nvPicPr>
          <p:cNvPr id="4" name="Obrázek 3" descr="http://www.clir.ru/images/photos/medium/5729f18b12242e92fea9414f88fbf18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573016"/>
            <a:ext cx="4032448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Лесная газета на каждый год</a:t>
            </a:r>
            <a:endParaRPr lang="cs-CZ" sz="4400" dirty="0"/>
          </a:p>
        </p:txBody>
      </p:sp>
      <p:pic>
        <p:nvPicPr>
          <p:cNvPr id="43012" name="Picture 4" descr="C:\Users\Radka\Desktop\Obrázek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8064896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Лесная газета на каждый год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Corbel" pitchFamily="34" charset="0"/>
              </a:rPr>
              <a:t>Оригинальность формы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Corbel" pitchFamily="34" charset="0"/>
              </a:rPr>
              <a:t>Телеграмма, </a:t>
            </a:r>
            <a:r>
              <a:rPr lang="cs-CZ" dirty="0" err="1" smtClean="0">
                <a:latin typeface="Corbel" pitchFamily="34" charset="0"/>
              </a:rPr>
              <a:t>объявление</a:t>
            </a:r>
            <a:endParaRPr lang="ru-RU" dirty="0" smtClean="0">
              <a:latin typeface="Corbel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Corbel" pitchFamily="34" charset="0"/>
              </a:rPr>
              <a:t>И</a:t>
            </a:r>
            <a:r>
              <a:rPr lang="cs-CZ" dirty="0" err="1" smtClean="0">
                <a:latin typeface="Corbel" pitchFamily="34" charset="0"/>
              </a:rPr>
              <a:t>нформация</a:t>
            </a:r>
            <a:r>
              <a:rPr lang="cs-CZ" dirty="0" smtClean="0">
                <a:latin typeface="Corbel" pitchFamily="34" charset="0"/>
              </a:rPr>
              <a:t> о </a:t>
            </a:r>
            <a:r>
              <a:rPr lang="cs-CZ" dirty="0" err="1" smtClean="0">
                <a:latin typeface="Corbel" pitchFamily="34" charset="0"/>
              </a:rPr>
              <a:t>жизни</a:t>
            </a:r>
            <a:r>
              <a:rPr lang="cs-CZ" dirty="0" smtClean="0">
                <a:latin typeface="Corbel" pitchFamily="34" charset="0"/>
              </a:rPr>
              <a:t> </a:t>
            </a:r>
            <a:r>
              <a:rPr lang="cs-CZ" dirty="0" err="1" smtClean="0">
                <a:latin typeface="Corbel" pitchFamily="34" charset="0"/>
              </a:rPr>
              <a:t>животных</a:t>
            </a:r>
            <a:r>
              <a:rPr lang="cs-CZ" dirty="0" smtClean="0">
                <a:latin typeface="Corbel" pitchFamily="34" charset="0"/>
              </a:rPr>
              <a:t> и </a:t>
            </a:r>
            <a:r>
              <a:rPr lang="cs-CZ" dirty="0" err="1" smtClean="0">
                <a:latin typeface="Corbel" pitchFamily="34" charset="0"/>
              </a:rPr>
              <a:t>птиц</a:t>
            </a:r>
            <a:endParaRPr lang="ru-RU" dirty="0" smtClean="0">
              <a:latin typeface="Corbel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Corbel" pitchFamily="34" charset="0"/>
              </a:rPr>
              <a:t>Что происходит в мире животных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cs-CZ" dirty="0" smtClean="0"/>
              <a:t>«Я </a:t>
            </a:r>
            <a:r>
              <a:rPr lang="cs-CZ" dirty="0" err="1" smtClean="0"/>
              <a:t>всегда</a:t>
            </a:r>
            <a:r>
              <a:rPr lang="cs-CZ" dirty="0" smtClean="0"/>
              <a:t> </a:t>
            </a:r>
            <a:r>
              <a:rPr lang="cs-CZ" dirty="0" err="1" smtClean="0"/>
              <a:t>старался</a:t>
            </a:r>
            <a:r>
              <a:rPr lang="cs-CZ" dirty="0" smtClean="0"/>
              <a:t> </a:t>
            </a:r>
            <a:r>
              <a:rPr lang="cs-CZ" dirty="0" err="1" smtClean="0"/>
              <a:t>писать</a:t>
            </a:r>
            <a:r>
              <a:rPr lang="cs-CZ" dirty="0" smtClean="0"/>
              <a:t> </a:t>
            </a:r>
            <a:r>
              <a:rPr lang="cs-CZ" dirty="0" err="1" smtClean="0"/>
              <a:t>свои</a:t>
            </a:r>
            <a:r>
              <a:rPr lang="cs-CZ" dirty="0" smtClean="0"/>
              <a:t> </a:t>
            </a:r>
            <a:r>
              <a:rPr lang="cs-CZ" dirty="0" err="1" smtClean="0"/>
              <a:t>сказки</a:t>
            </a:r>
            <a:r>
              <a:rPr lang="cs-CZ" dirty="0" smtClean="0"/>
              <a:t> и </a:t>
            </a:r>
            <a:r>
              <a:rPr lang="cs-CZ" dirty="0" err="1" smtClean="0"/>
              <a:t>рассказы</a:t>
            </a:r>
            <a:r>
              <a:rPr lang="cs-CZ" dirty="0" smtClean="0"/>
              <a:t> </a:t>
            </a:r>
            <a:r>
              <a:rPr lang="cs-CZ" dirty="0" err="1" smtClean="0"/>
              <a:t>так</a:t>
            </a:r>
            <a:r>
              <a:rPr lang="cs-CZ" dirty="0" smtClean="0"/>
              <a:t>, </a:t>
            </a:r>
            <a:r>
              <a:rPr lang="cs-CZ" dirty="0" err="1" smtClean="0"/>
              <a:t>чтобы</a:t>
            </a:r>
            <a:r>
              <a:rPr lang="cs-CZ" dirty="0" smtClean="0"/>
              <a:t> </a:t>
            </a:r>
            <a:r>
              <a:rPr lang="cs-CZ" dirty="0" err="1" smtClean="0"/>
              <a:t>они</a:t>
            </a:r>
            <a:r>
              <a:rPr lang="cs-CZ" dirty="0" smtClean="0"/>
              <a:t> </a:t>
            </a:r>
            <a:r>
              <a:rPr lang="cs-CZ" dirty="0" err="1" smtClean="0"/>
              <a:t>были</a:t>
            </a:r>
            <a:r>
              <a:rPr lang="cs-CZ" dirty="0" smtClean="0"/>
              <a:t> </a:t>
            </a:r>
            <a:r>
              <a:rPr lang="cs-CZ" dirty="0" err="1" smtClean="0"/>
              <a:t>доступны</a:t>
            </a:r>
            <a:r>
              <a:rPr lang="cs-CZ" dirty="0" smtClean="0"/>
              <a:t> и </a:t>
            </a:r>
            <a:r>
              <a:rPr lang="cs-CZ" dirty="0" err="1" smtClean="0"/>
              <a:t>взрослым</a:t>
            </a:r>
            <a:r>
              <a:rPr lang="cs-CZ" dirty="0" smtClean="0"/>
              <a:t>. А </a:t>
            </a:r>
            <a:r>
              <a:rPr lang="cs-CZ" dirty="0" err="1" smtClean="0"/>
              <a:t>теперь</a:t>
            </a:r>
            <a:r>
              <a:rPr lang="cs-CZ" dirty="0" smtClean="0"/>
              <a:t> </a:t>
            </a:r>
            <a:r>
              <a:rPr lang="cs-CZ" dirty="0" err="1" smtClean="0"/>
              <a:t>понял</a:t>
            </a:r>
            <a:r>
              <a:rPr lang="cs-CZ" dirty="0" smtClean="0"/>
              <a:t>, </a:t>
            </a:r>
            <a:r>
              <a:rPr lang="cs-CZ" dirty="0" err="1" smtClean="0"/>
              <a:t>что</a:t>
            </a:r>
            <a:r>
              <a:rPr lang="cs-CZ" dirty="0" smtClean="0"/>
              <a:t> </a:t>
            </a:r>
            <a:r>
              <a:rPr lang="cs-CZ" dirty="0" err="1" smtClean="0"/>
              <a:t>всю</a:t>
            </a:r>
            <a:r>
              <a:rPr lang="cs-CZ" dirty="0" smtClean="0"/>
              <a:t> </a:t>
            </a:r>
            <a:r>
              <a:rPr lang="cs-CZ" dirty="0" err="1" smtClean="0"/>
              <a:t>жизнь</a:t>
            </a:r>
            <a:r>
              <a:rPr lang="cs-CZ" dirty="0" smtClean="0"/>
              <a:t> </a:t>
            </a:r>
            <a:r>
              <a:rPr lang="cs-CZ" dirty="0" err="1" smtClean="0"/>
              <a:t>писал</a:t>
            </a:r>
            <a:r>
              <a:rPr lang="cs-CZ" dirty="0" smtClean="0"/>
              <a:t> и </a:t>
            </a:r>
            <a:r>
              <a:rPr lang="cs-CZ" dirty="0" err="1" smtClean="0"/>
              <a:t>для</a:t>
            </a:r>
            <a:r>
              <a:rPr lang="cs-CZ" dirty="0" smtClean="0"/>
              <a:t> </a:t>
            </a:r>
            <a:r>
              <a:rPr lang="cs-CZ" dirty="0" err="1" smtClean="0"/>
              <a:t>взрослых</a:t>
            </a:r>
            <a:r>
              <a:rPr lang="cs-CZ" dirty="0" smtClean="0"/>
              <a:t>, </a:t>
            </a:r>
            <a:r>
              <a:rPr lang="cs-CZ" dirty="0" err="1" smtClean="0"/>
              <a:t>сохранивших</a:t>
            </a:r>
            <a:r>
              <a:rPr lang="cs-CZ" dirty="0" smtClean="0"/>
              <a:t> в </a:t>
            </a:r>
            <a:r>
              <a:rPr lang="cs-CZ" dirty="0" err="1" smtClean="0"/>
              <a:t>душе</a:t>
            </a:r>
            <a:r>
              <a:rPr lang="cs-CZ" dirty="0" smtClean="0"/>
              <a:t> </a:t>
            </a:r>
            <a:r>
              <a:rPr lang="cs-CZ" dirty="0" err="1" smtClean="0"/>
              <a:t>ребенка</a:t>
            </a:r>
            <a:r>
              <a:rPr lang="cs-CZ" dirty="0" smtClean="0"/>
              <a:t>».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Биталий Бианки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150</Words>
  <Application>Microsoft Office PowerPoint</Application>
  <PresentationFormat>Předvádění na obrazovce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Виталий Бианки (1854-1959)</vt:lpstr>
      <vt:lpstr>Жизнь </vt:lpstr>
      <vt:lpstr>Творчество</vt:lpstr>
      <vt:lpstr>Книги и тексты</vt:lpstr>
      <vt:lpstr>Лесные  домишки</vt:lpstr>
      <vt:lpstr>Мишка-Башка</vt:lpstr>
      <vt:lpstr>Лесная газета на каждый год</vt:lpstr>
      <vt:lpstr>Лесная газета на каждый год</vt:lpstr>
      <vt:lpstr>Заключение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Виталий Бианки (1854-1959)</dc:title>
  <dc:creator>Radka</dc:creator>
  <cp:lastModifiedBy>Radka</cp:lastModifiedBy>
  <cp:revision>20</cp:revision>
  <dcterms:created xsi:type="dcterms:W3CDTF">2014-11-03T07:20:42Z</dcterms:created>
  <dcterms:modified xsi:type="dcterms:W3CDTF">2014-11-06T19:51:24Z</dcterms:modified>
</cp:coreProperties>
</file>