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3" r:id="rId3"/>
    <p:sldId id="257" r:id="rId4"/>
    <p:sldId id="279" r:id="rId5"/>
    <p:sldId id="262" r:id="rId6"/>
    <p:sldId id="267" r:id="rId7"/>
    <p:sldId id="272" r:id="rId8"/>
    <p:sldId id="278" r:id="rId9"/>
    <p:sldId id="265" r:id="rId10"/>
    <p:sldId id="258" r:id="rId11"/>
    <p:sldId id="264" r:id="rId12"/>
    <p:sldId id="259" r:id="rId13"/>
    <p:sldId id="277" r:id="rId14"/>
    <p:sldId id="276" r:id="rId15"/>
    <p:sldId id="273" r:id="rId16"/>
    <p:sldId id="260" r:id="rId17"/>
    <p:sldId id="275" r:id="rId18"/>
    <p:sldId id="268" r:id="rId19"/>
    <p:sldId id="261" r:id="rId20"/>
    <p:sldId id="26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9A7121F-B93B-44FB-9288-2DE6E24F45FE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B7FC7F7-074E-43E2-B79B-47E1E1478A2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.ucla.edu/media/files/Pecherska.pdf" TargetMode="External"/><Relationship Id="rId2" Type="http://schemas.openxmlformats.org/officeDocument/2006/relationships/hyperlink" Target="http://rbth.co.uk/literature/2014/06/27/soviet_childrens_literature_the_struggle_between_ideology_and_creativity_3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ukfamily.ru/Kornei/Biblio/etkind.htm" TargetMode="External"/><Relationship Id="rId5" Type="http://schemas.openxmlformats.org/officeDocument/2006/relationships/hyperlink" Target="http://www.livelib.ru/book/1000217416" TargetMode="External"/><Relationship Id="rId4" Type="http://schemas.openxmlformats.org/officeDocument/2006/relationships/hyperlink" Target="http://www.chukfamily.ru/Kornei/Biblio/kustova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056784" cy="104363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ЧУКОВСКИЙ</a:t>
            </a:r>
            <a:endParaRPr lang="cs-CZ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3068960"/>
            <a:ext cx="5184576" cy="2185665"/>
          </a:xfrm>
        </p:spPr>
        <p:txBody>
          <a:bodyPr>
            <a:noAutofit/>
          </a:bodyPr>
          <a:lstStyle/>
          <a:p>
            <a:pPr algn="l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ктик детского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Dominika Kuhnová, 396764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ДВУХ ДО ПЯТИ»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216909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изучает психику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того, как они овладевают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- исследовал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психологию детей в возрасте от двух до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пяти. 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вес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лый, талантливый и единственный в сво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роле учебник детоведения. 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Чуковский применил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методы в изучении языка, мышления и поэтического творчества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Гениальность детского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и детского словотворчества.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4805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4069085" cy="2275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703974" cy="397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592288" cy="397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60648"/>
            <a:ext cx="2540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0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04664"/>
            <a:ext cx="8041440" cy="1442674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ПОВЕДИ ДЛЯ ДЕТСКИХ ПОЭТОВ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9513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народа – учиться у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lidová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slovesnost)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«Единственным компасом на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для всех 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пиисателей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народная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поэзия..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єто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значит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наша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имитация старинного 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творчетвса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Times New Roman" panose="02020603050405020304" pitchFamily="18" charset="0"/>
              <a:buChar char="→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Краденное солнце + Муха Цокотуха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Oбразность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действенность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(obraznost) </a:t>
            </a:r>
          </a:p>
          <a:p>
            <a:pPr marL="0" lv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стихи, с которыми художнику нечего делать, 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неприогодны для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детей.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Пишущий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	должен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рисунками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cs-CZ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живопись должна быть в то же время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лирична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Поєт-рисовалщик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поєтом-певцом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стихах были песня и пляска 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=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«екикики»</a:t>
            </a:r>
          </a:p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 и непостаянность ритма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«Вырабатывая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«Крокодила» (1916), я пытался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всячески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фактуру стиха в соответствии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	теми эмоциями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 выражает: от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хорея 	переходил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дактилю, от двухстопных стихов – к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шестистопым.»</a:t>
            </a:r>
            <a:endParaRPr 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тической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ифмы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стихах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поставлены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близком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«Ребенку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гораздно труднее те стихи, рифмы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не 	смежны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ААББ)</a:t>
            </a:r>
            <a:endParaRPr 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3285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лова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рифмами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стихах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носителями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смысла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должна лежать наибольшая тяжесть смысла.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аждая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загромождать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прилагательными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ребëнка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по-настояещему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волнует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Преобладающим ритмом стиховдолжен быть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долгий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следующий за ним краткий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 или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безударный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тихи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игровыми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564460"/>
            <a:ext cx="7467600" cy="44329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забывать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cs-CZ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малеьнких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cs-CZ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cs-CZ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зией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стихах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приспособляться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приспособлять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ощущениям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мыслям</a:t>
            </a:r>
            <a:r>
              <a:rPr 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44" y="2780926"/>
            <a:ext cx="2588888" cy="341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32500"/>
            <a:ext cx="4392488" cy="261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5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ПЕРЕВЁРТЫШИ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00" y="1628800"/>
            <a:ext cx="6697001" cy="4360838"/>
          </a:xfrm>
        </p:spPr>
      </p:pic>
    </p:spTree>
    <p:extLst>
      <p:ext uri="{BB962C8B-B14F-4D97-AF65-F5344CB8AC3E}">
        <p14:creationId xmlns:p14="http://schemas.microsoft.com/office/powerpoint/2010/main" val="42870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СТИШКИ – ПЕРЕВЁРТЫШИ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veršíky, v nichž je všechno převráceno naruby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7766248" cy="3951337"/>
          </a:xfrm>
        </p:spPr>
        <p:txBody>
          <a:bodyPr>
            <a:normAutofit lnSpcReduction="10000"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Главной целью єтой игри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новых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184" lvl="1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184" lvl="1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только страшно «переворачивать» по своей прихоти мир, а, напротив,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и очень забавно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лишь бы только рядом с этим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оставалось сознание правильного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184" lvl="1" indent="0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9184" lvl="1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«Путаницы»,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кажутся ему такими зловредными, не только не мешают ребенку ориентироваться в окружающем мире, но, напротив,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в нем чувство реальности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cs-CZ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36712"/>
            <a:ext cx="7467600" cy="3951337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28 октября 1969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от вирусного гепатита. 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даче 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Переделкино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писатель прожил большую часть жизни, ныне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его музей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28" y="2636912"/>
            <a:ext cx="5153744" cy="3578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6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</a:t>
            </a:r>
            <a:r>
              <a:rPr lang="cs-CZ" b="1" dirty="0" smtClean="0"/>
              <a:t>A</a:t>
            </a:r>
            <a:r>
              <a:rPr lang="ru-RU" b="1" dirty="0" smtClean="0"/>
              <a:t>СИБО ЗА ВНИМАНИЕ</a:t>
            </a:r>
            <a:r>
              <a:rPr lang="cs-CZ" b="1" dirty="0" smtClean="0"/>
              <a:t>!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80" y="1700808"/>
            <a:ext cx="3989040" cy="398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9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3301528" cy="48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2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rbth.co.uk/literature/2014/06/27/soviet_childrens_literature_the_struggle_between_ideology_and_creativity_3776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www.international.ucla.edu/media/files/Pecherska.pdf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www.chukfamily.ru/Kornei/Biblio/kustova.htm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www.livelib.ru/book/1000217416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www.chukfamily.ru/Kornei/Biblio/etkind.htm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4644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Писатель, литературный критик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переводчик,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перевода, литературов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(</a:t>
            </a:r>
            <a:r>
              <a:rPr lang="cs-CZ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vědec)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революции 1905 г. начал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издавать сатирический журнал «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Сигнал» → находился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арестом 9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endParaRPr lang="cs-CZ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основоположников детской литературы ХХ века.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2" indent="-228600"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 года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принялся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многолетний труд 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Некрасове - его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любимом поэте 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Некрасова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 г. занимался критикой - издал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творчестве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современников:</a:t>
            </a:r>
          </a:p>
          <a:p>
            <a:pPr lvl="2"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«Александр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как человек и поэт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20000"/>
              </a:lnSpc>
              <a:buFont typeface="Times New Roman" panose="02020603050405020304" pitchFamily="18" charset="0"/>
              <a:buChar char="→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«Ахматова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Маяковский».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2" indent="0">
              <a:buNone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ЧУКОВСКИЙ?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4615712" cy="3016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5"/>
            <a:ext cx="3096344" cy="35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44" y="3491549"/>
            <a:ext cx="3264436" cy="298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8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41440" cy="1442674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28.10.1969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(Москва)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288917"/>
          </a:xfrm>
        </p:spPr>
        <p:txBody>
          <a:bodyPr>
            <a:normAutofit fontScale="85000" lnSpcReduction="10000"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Незаконорожд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нный реб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нок крестьянки Екатерины - работала г</a:t>
            </a: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рничной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 в семействе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Левенсонов (богатые евреи), где проживала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гражданском браке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 Эммануилом Левенсоном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Николая студент Левенсон оставил свою незаконную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→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переехать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Одессу.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Учился в одесской гимназии - окончить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гимназию 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удалось →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отчислили из-за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происхождения.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Корнейчуков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псевдоним </a:t>
            </a: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Чуковский»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его настоящим именем, отчеством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фамилией.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РЕВОЛЮЦИИ 1920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(Победа большевиков)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824536"/>
          </a:xfrm>
        </p:spPr>
        <p:txBody>
          <a:bodyPr>
            <a:noAutofit/>
          </a:bodyPr>
          <a:lstStyle/>
          <a:p>
            <a:pPr>
              <a:buFont typeface="Cambria" panose="020405030504060302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литература была отказана идеологией коммунистического правительства: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казка] была ‘буржуазной’ и подобно 						тому, как Октябрьская революция покончила 					с буржуазным строем в [стране], так, по 					мнению педогогов, нужно покончить и со 						сказкой"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правительство быстро узнало потенциал детской литературы как инструмента для распостранения его идеологии новому поколению:</a:t>
            </a:r>
          </a:p>
          <a:p>
            <a:pPr marL="0" indent="0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юношеской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cs-CZ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разрешать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изданию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cs-CZ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способствующую</a:t>
            </a:r>
            <a:r>
              <a:rPr lang="cs-C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коммунистическому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cs-CZ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 - ЦОКОТУХА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550224" cy="4360925"/>
          </a:xfrm>
        </p:spPr>
        <p:txBody>
          <a:bodyPr>
            <a:normAutofit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«Муха-Цокотуха»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(1923) была запрещена политической цензурой за строки: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 жуки рогатые, - Мужики богатые» 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которых Комиссия ГУС'а (Государственный Ученый Совет) увидела "сочувствие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кулацким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элементам деревни".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тношени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власти к российскому кулачеству: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1929 г. Сталин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приказал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совершить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ликвидацию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кулачества как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(лишение земли, ссылки в Сибирь → гулаги)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Кулак становился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классовым врагом и противником советской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власти.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0808"/>
            <a:ext cx="7622232" cy="4288917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anose="02020603050405020304" pitchFamily="18" charset="0"/>
              <a:buChar char="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1928 года в «Правде» была опубликована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«Я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думаю, что "Крокодила" нашим ребятам давать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не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надо, не потому, что это сказка, а потому что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муть.»</a:t>
            </a:r>
          </a:p>
          <a:p>
            <a:pPr>
              <a:buFont typeface="Times New Roman" panose="02020603050405020304" pitchFamily="18" charset="0"/>
              <a:buChar char="→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вдовы Ленина означало в 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фактически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→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сказка "Крокодил" в советской педагогической литературе рассматривалась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"одно из самых сильных орудий социального воспитания".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 удивительно, что очень скоро последовало предложение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"вырвать это орудие из рук буржуазных идеологов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 New Roman" panose="02020603050405020304" pitchFamily="18" charset="0"/>
              <a:buChar char="→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92" y="1700808"/>
            <a:ext cx="6446217" cy="4228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ДВУХ ДО ПЯТИ»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Obchodní zápisník</Template>
  <TotalTime>707</TotalTime>
  <Words>535</Words>
  <Application>Microsoft Office PowerPoint</Application>
  <PresentationFormat>Předvádění na obrazovce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Sketchbook</vt:lpstr>
      <vt:lpstr>КОРНЕЙ ЧУКОВСКИЙ</vt:lpstr>
      <vt:lpstr>Prezentace aplikace PowerPoint</vt:lpstr>
      <vt:lpstr>КТО ТАКОЙ ЧУКОВСКИЙ?</vt:lpstr>
      <vt:lpstr>Prezentace aplikace PowerPoint</vt:lpstr>
      <vt:lpstr>ЖИЗНЬ 1. 4. 1882 Петербург – 28.10.1969 (Москва) </vt:lpstr>
      <vt:lpstr>ПОСЛЕ РЕВОЛЮЦИИ 1920 (Победа большевиков)</vt:lpstr>
      <vt:lpstr>МУХА - ЦОКОТУХА</vt:lpstr>
      <vt:lpstr>КРОКОДИЛ</vt:lpstr>
      <vt:lpstr>«ОТ ДВУХ ДО ПЯТИ»</vt:lpstr>
      <vt:lpstr>«ОТ ДВУХ ДО ПЯТИ»</vt:lpstr>
      <vt:lpstr>Prezentace aplikace PowerPoint</vt:lpstr>
      <vt:lpstr>ЗАПОВЕДИ ДЛЯ ДЕТСКИХ ПОЭТОВ</vt:lpstr>
      <vt:lpstr>Prezentace aplikace PowerPoint</vt:lpstr>
      <vt:lpstr>Prezentace aplikace PowerPoint</vt:lpstr>
      <vt:lpstr>Prezentace aplikace PowerPoint</vt:lpstr>
      <vt:lpstr>ПЕРЕВЁРТЫШИ</vt:lpstr>
      <vt:lpstr>СТИШКИ – ПЕРЕВЁРТЫШИ veršíky, v nichž je všechno převráceno naruby </vt:lpstr>
      <vt:lpstr>Prezentace aplikace PowerPoint</vt:lpstr>
      <vt:lpstr>СПAСИБО ЗА ВНИМАНИЕ!</vt:lpstr>
      <vt:lpstr>ИСТОЧНИКИ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Dominika</dc:creator>
  <cp:lastModifiedBy>Dominika</cp:lastModifiedBy>
  <cp:revision>240</cp:revision>
  <dcterms:created xsi:type="dcterms:W3CDTF">2014-10-19T13:20:48Z</dcterms:created>
  <dcterms:modified xsi:type="dcterms:W3CDTF">2014-12-04T18:24:16Z</dcterms:modified>
</cp:coreProperties>
</file>