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8" r:id="rId5"/>
    <p:sldId id="259" r:id="rId6"/>
    <p:sldId id="263" r:id="rId7"/>
    <p:sldId id="262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6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7D300-868B-4F4A-B801-988E90D64034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EFBBA-E221-4183-824C-96C25FDE651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7D300-868B-4F4A-B801-988E90D64034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EFBBA-E221-4183-824C-96C25FDE651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7D300-868B-4F4A-B801-988E90D64034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EFBBA-E221-4183-824C-96C25FDE651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7D300-868B-4F4A-B801-988E90D64034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EFBBA-E221-4183-824C-96C25FDE651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7D300-868B-4F4A-B801-988E90D64034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EFBBA-E221-4183-824C-96C25FDE651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7D300-868B-4F4A-B801-988E90D64034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EFBBA-E221-4183-824C-96C25FDE651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7D300-868B-4F4A-B801-988E90D64034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EFBBA-E221-4183-824C-96C25FDE651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7D300-868B-4F4A-B801-988E90D64034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EFBBA-E221-4183-824C-96C25FDE651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7D300-868B-4F4A-B801-988E90D64034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EFBBA-E221-4183-824C-96C25FDE651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7D300-868B-4F4A-B801-988E90D64034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EFBBA-E221-4183-824C-96C25FDE651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7D300-868B-4F4A-B801-988E90D64034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D45EFBBA-E221-4183-824C-96C25FDE651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07D300-868B-4F4A-B801-988E90D64034}" type="datetimeFigureOut">
              <a:rPr lang="cs-CZ" smtClean="0"/>
              <a:t>11.12.2014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5EFBBA-E221-4183-824C-96C25FDE6512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bibliogid.ru/pisateli/o-pisatelyakh/537-berestov-valentin-dmitrievich" TargetMode="External"/><Relationship Id="rId2" Type="http://schemas.openxmlformats.org/officeDocument/2006/relationships/hyperlink" Target="http://berestov.ouc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ookz.ru/authors/valentin-berestov/beresv06/1-beresv06.html" TargetMode="External"/><Relationship Id="rId5" Type="http://schemas.openxmlformats.org/officeDocument/2006/relationships/hyperlink" Target="http://bibliopskov.ru/berestov.htm" TargetMode="External"/><Relationship Id="rId4" Type="http://schemas.openxmlformats.org/officeDocument/2006/relationships/hyperlink" Target="http://www.miloliza.com/berestov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bibliopskov.ru/berestov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3" y="780642"/>
            <a:ext cx="10782300" cy="1297578"/>
          </a:xfrm>
        </p:spPr>
        <p:txBody>
          <a:bodyPr/>
          <a:lstStyle/>
          <a:p>
            <a:pPr algn="ctr"/>
            <a:r>
              <a:rPr lang="az-Cyrl-AZ" dirty="0" smtClean="0"/>
              <a:t>Валентин Берестов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32576" y="5530579"/>
            <a:ext cx="9228201" cy="1645920"/>
          </a:xfrm>
        </p:spPr>
        <p:txBody>
          <a:bodyPr/>
          <a:lstStyle/>
          <a:p>
            <a:pPr algn="r"/>
            <a:r>
              <a:rPr lang="cs-CZ" dirty="0" smtClean="0"/>
              <a:t>Petra Chalupová, 391690</a:t>
            </a:r>
            <a:endParaRPr lang="cs-CZ" dirty="0"/>
          </a:p>
        </p:txBody>
      </p:sp>
      <p:pic>
        <p:nvPicPr>
          <p:cNvPr id="1026" name="Picture 2" descr="&amp;Vcy;&amp;acy;&amp;lcy;&amp;iecy;&amp;ncy;&amp;tcy;&amp;icy;&amp;ncy; &amp;Bcy;&amp;iecy;&amp;rcy;&amp;iecy;&amp;scy;&amp;tcy;&amp;ocy;&amp;vcy;, 1 &amp;acy;&amp;pcy;&amp;rcy;&amp;iecy;&amp;lcy;&amp;ya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608" y="2211736"/>
            <a:ext cx="2381250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335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 машину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Доктор выслушал больную,</a:t>
            </a:r>
          </a:p>
          <a:p>
            <a:pPr marL="0" indent="0">
              <a:buNone/>
            </a:pPr>
            <a:r>
              <a:rPr lang="ru-RU" dirty="0"/>
              <a:t>Грузовую,</a:t>
            </a:r>
          </a:p>
          <a:p>
            <a:pPr marL="0" indent="0">
              <a:buNone/>
            </a:pPr>
            <a:r>
              <a:rPr lang="ru-RU" dirty="0"/>
              <a:t>Заводную,</a:t>
            </a:r>
          </a:p>
          <a:p>
            <a:pPr marL="0" indent="0">
              <a:buNone/>
            </a:pPr>
            <a:r>
              <a:rPr lang="ru-RU" dirty="0"/>
              <a:t>Головою покачал</a:t>
            </a:r>
          </a:p>
          <a:p>
            <a:pPr marL="0" indent="0">
              <a:buNone/>
            </a:pPr>
            <a:r>
              <a:rPr lang="ru-RU" dirty="0"/>
              <a:t>И сказал:</a:t>
            </a:r>
          </a:p>
          <a:p>
            <a:pPr marL="0" indent="0">
              <a:buNone/>
            </a:pPr>
            <a:r>
              <a:rPr lang="ru-RU" dirty="0"/>
              <a:t>— Почему болеет кузов</a:t>
            </a:r>
          </a:p>
          <a:p>
            <a:pPr marL="0" indent="0">
              <a:buNone/>
            </a:pPr>
            <a:r>
              <a:rPr lang="ru-RU" dirty="0"/>
              <a:t>Он не может жить без грузов.</a:t>
            </a:r>
          </a:p>
          <a:p>
            <a:pPr marL="0" indent="0">
              <a:buNone/>
            </a:pPr>
            <a:r>
              <a:rPr lang="ru-RU" dirty="0"/>
              <a:t>Потому мотор простужен,</a:t>
            </a:r>
          </a:p>
          <a:p>
            <a:pPr marL="0" indent="0">
              <a:buNone/>
            </a:pPr>
            <a:r>
              <a:rPr lang="ru-RU" dirty="0"/>
              <a:t>Что мотору воздух нужен.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Надоело </a:t>
            </a:r>
          </a:p>
          <a:p>
            <a:pPr marL="0" indent="0">
              <a:buNone/>
            </a:pPr>
            <a:r>
              <a:rPr lang="ru-RU" dirty="0"/>
              <a:t>Жить без дела, -</a:t>
            </a:r>
          </a:p>
          <a:p>
            <a:pPr marL="0" indent="0">
              <a:buNone/>
            </a:pPr>
            <a:r>
              <a:rPr lang="ru-RU" dirty="0"/>
              <a:t>И машина заболела.</a:t>
            </a:r>
          </a:p>
          <a:p>
            <a:pPr marL="0" indent="0">
              <a:buNone/>
            </a:pPr>
            <a:r>
              <a:rPr lang="ru-RU" dirty="0"/>
              <a:t>Ей не нужно тишины,</a:t>
            </a:r>
          </a:p>
          <a:p>
            <a:pPr marL="0" indent="0">
              <a:buNone/>
            </a:pPr>
            <a:r>
              <a:rPr lang="ru-RU" dirty="0"/>
              <a:t>Ей движения нужны.</a:t>
            </a:r>
          </a:p>
          <a:p>
            <a:pPr marL="0" indent="0">
              <a:buNone/>
            </a:pPr>
            <a:r>
              <a:rPr lang="ru-RU" dirty="0"/>
              <a:t>Как больную нам спасти?</a:t>
            </a:r>
          </a:p>
          <a:p>
            <a:pPr marL="0" indent="0">
              <a:buNone/>
            </a:pPr>
            <a:r>
              <a:rPr lang="ru-RU" dirty="0"/>
              <a:t>Ключик взять -</a:t>
            </a:r>
          </a:p>
          <a:p>
            <a:pPr marL="0" indent="0">
              <a:buNone/>
            </a:pPr>
            <a:r>
              <a:rPr lang="ru-RU" dirty="0"/>
              <a:t>И завести!</a:t>
            </a:r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61"/>
          <a:stretch/>
        </p:blipFill>
        <p:spPr bwMode="auto">
          <a:xfrm>
            <a:off x="8845509" y="807520"/>
            <a:ext cx="2816060" cy="2247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4708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Источники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http://berestov.ouc.ru</a:t>
            </a:r>
            <a:r>
              <a:rPr lang="cs-CZ" dirty="0" smtClean="0">
                <a:hlinkClick r:id="rId2"/>
              </a:rPr>
              <a:t>/</a:t>
            </a:r>
            <a:endParaRPr lang="ru-RU" dirty="0">
              <a:hlinkClick r:id="rId3"/>
            </a:endParaRPr>
          </a:p>
          <a:p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bibliogid.ru/pisateli/o-pisatelyakh/537-berestov-valentin-dmitrievich</a:t>
            </a:r>
            <a:endParaRPr lang="ru-RU" dirty="0" smtClean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www.miloliza.com/berestov.html</a:t>
            </a:r>
            <a:endParaRPr lang="ru-RU" dirty="0" smtClean="0"/>
          </a:p>
          <a:p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bibliopskov.ru/berestov.htm</a:t>
            </a:r>
            <a:endParaRPr lang="ru-RU" dirty="0" smtClean="0"/>
          </a:p>
          <a:p>
            <a:r>
              <a:rPr lang="cs-CZ" dirty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bookz.ru/authors/valentin-berestov/beresv06/1-beresv06.html</a:t>
            </a:r>
            <a:endParaRPr lang="ru-RU" dirty="0" smtClean="0"/>
          </a:p>
          <a:p>
            <a:endParaRPr lang="ru-RU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4548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3849" y="1879745"/>
            <a:ext cx="10187709" cy="2110364"/>
          </a:xfrm>
        </p:spPr>
        <p:txBody>
          <a:bodyPr>
            <a:normAutofit/>
          </a:bodyPr>
          <a:lstStyle/>
          <a:p>
            <a:r>
              <a:rPr lang="ru-RU" sz="7200" dirty="0" smtClean="0"/>
              <a:t>Спасибо за внимание! </a:t>
            </a:r>
            <a:r>
              <a:rPr lang="ru-RU" sz="7200" dirty="0" smtClean="0">
                <a:sym typeface="Wingdings" pitchFamily="2" charset="2"/>
              </a:rPr>
              <a:t></a:t>
            </a:r>
            <a:endParaRPr lang="cs-CZ" sz="7200" dirty="0"/>
          </a:p>
        </p:txBody>
      </p:sp>
    </p:spTree>
    <p:extLst>
      <p:ext uri="{BB962C8B-B14F-4D97-AF65-F5344CB8AC3E}">
        <p14:creationId xmlns:p14="http://schemas.microsoft.com/office/powerpoint/2010/main" val="1954910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974" y="407205"/>
            <a:ext cx="10972800" cy="1143000"/>
          </a:xfrm>
        </p:spPr>
        <p:txBody>
          <a:bodyPr/>
          <a:lstStyle/>
          <a:p>
            <a:pPr algn="ctr"/>
            <a:r>
              <a:rPr lang="az-Cyrl-AZ" dirty="0" smtClean="0"/>
              <a:t>Валентин Берестов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6274" y="1615044"/>
            <a:ext cx="10753725" cy="4880759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русский детский поэт, писатель, переводчик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из семьи учителя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поступил на исторический факультет МГУ и потом поехал на археологические раскопки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о своих путешествиях он писал в исторических повестях </a:t>
            </a:r>
            <a:r>
              <a:rPr lang="en-US" i="1" dirty="0"/>
              <a:t>«</a:t>
            </a:r>
            <a:r>
              <a:rPr lang="ru-RU" i="1" dirty="0"/>
              <a:t>Меч в золотых ножнах</a:t>
            </a:r>
            <a:r>
              <a:rPr lang="en-US" i="1" dirty="0"/>
              <a:t>»</a:t>
            </a:r>
            <a:r>
              <a:rPr lang="en-US" dirty="0"/>
              <a:t> </a:t>
            </a:r>
            <a:r>
              <a:rPr lang="ru-RU" dirty="0" smtClean="0"/>
              <a:t>и </a:t>
            </a:r>
            <a:r>
              <a:rPr lang="en-US" i="1" dirty="0"/>
              <a:t>«</a:t>
            </a:r>
            <a:r>
              <a:rPr lang="ru-RU" i="1" dirty="0"/>
              <a:t>Два огня</a:t>
            </a:r>
            <a:r>
              <a:rPr lang="en-US" i="1" dirty="0"/>
              <a:t>» </a:t>
            </a:r>
            <a:endParaRPr lang="ru-RU" i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его произведения публикованы</a:t>
            </a:r>
            <a:r>
              <a:rPr lang="cs-CZ" dirty="0" smtClean="0"/>
              <a:t> </a:t>
            </a:r>
            <a:r>
              <a:rPr lang="ru-RU" dirty="0" smtClean="0"/>
              <a:t>в периодике</a:t>
            </a:r>
            <a:r>
              <a:rPr lang="cs-CZ" dirty="0" smtClean="0"/>
              <a:t> </a:t>
            </a:r>
            <a:r>
              <a:rPr lang="az-Cyrl-AZ" i="1" dirty="0" smtClean="0"/>
              <a:t>«Юность»</a:t>
            </a:r>
            <a:r>
              <a:rPr lang="ru-RU" i="1" dirty="0" smtClean="0"/>
              <a:t> </a:t>
            </a:r>
            <a:r>
              <a:rPr lang="ru-RU" dirty="0" smtClean="0"/>
              <a:t>и</a:t>
            </a:r>
            <a:r>
              <a:rPr lang="cs-CZ" dirty="0" smtClean="0"/>
              <a:t> </a:t>
            </a:r>
            <a:r>
              <a:rPr lang="az-Cyrl-AZ" i="1" dirty="0" smtClean="0"/>
              <a:t>«Смена»</a:t>
            </a:r>
            <a:r>
              <a:rPr lang="az-Cyrl-AZ" dirty="0" smtClean="0"/>
              <a:t> 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создал </a:t>
            </a:r>
            <a:r>
              <a:rPr lang="ru-RU" dirty="0"/>
              <a:t>свой первый поэтический сборник </a:t>
            </a:r>
            <a:r>
              <a:rPr lang="en-US" i="1" dirty="0"/>
              <a:t>«</a:t>
            </a:r>
            <a:r>
              <a:rPr lang="ru-RU" i="1" dirty="0"/>
              <a:t>Отплытие</a:t>
            </a:r>
            <a:r>
              <a:rPr lang="en-US" i="1" dirty="0"/>
              <a:t>» </a:t>
            </a:r>
            <a:r>
              <a:rPr lang="ru-RU" dirty="0"/>
              <a:t>и тоненькую книжку для дошкольников </a:t>
            </a:r>
            <a:r>
              <a:rPr lang="en-US" i="1" dirty="0"/>
              <a:t>«</a:t>
            </a:r>
            <a:r>
              <a:rPr lang="ru-RU" i="1" dirty="0"/>
              <a:t>Про машину</a:t>
            </a:r>
            <a:r>
              <a:rPr lang="en-US" i="1" dirty="0" smtClean="0"/>
              <a:t>»</a:t>
            </a:r>
            <a:endParaRPr lang="cs-CZ" i="1" dirty="0" smtClean="0"/>
          </a:p>
          <a:p>
            <a:pPr lvl="0">
              <a:buFont typeface="Arial" pitchFamily="34" charset="0"/>
              <a:buChar char="•"/>
            </a:pPr>
            <a:r>
              <a:rPr lang="en-US" dirty="0" err="1"/>
              <a:t>познакоми</a:t>
            </a:r>
            <a:r>
              <a:rPr lang="ru-RU" dirty="0"/>
              <a:t>л</a:t>
            </a:r>
            <a:r>
              <a:rPr lang="en-US" dirty="0" err="1"/>
              <a:t>ся</a:t>
            </a:r>
            <a:r>
              <a:rPr lang="en-US" dirty="0"/>
              <a:t> с </a:t>
            </a:r>
            <a:r>
              <a:rPr lang="en-US" dirty="0" err="1" smtClean="0"/>
              <a:t>Мандельштам</a:t>
            </a:r>
            <a:r>
              <a:rPr lang="en-US" dirty="0"/>
              <a:t>, </a:t>
            </a:r>
            <a:r>
              <a:rPr lang="en-US" dirty="0" err="1" smtClean="0"/>
              <a:t>Ахматовой</a:t>
            </a:r>
            <a:r>
              <a:rPr lang="ru-RU" dirty="0" smtClean="0"/>
              <a:t>, </a:t>
            </a:r>
            <a:r>
              <a:rPr lang="en-US" dirty="0" err="1" smtClean="0"/>
              <a:t>Чуковским</a:t>
            </a:r>
            <a:r>
              <a:rPr lang="ru-RU" dirty="0"/>
              <a:t> </a:t>
            </a:r>
            <a:r>
              <a:rPr lang="ru-RU" dirty="0" smtClean="0"/>
              <a:t>и</a:t>
            </a:r>
            <a:r>
              <a:rPr lang="cs-CZ" dirty="0" smtClean="0"/>
              <a:t> </a:t>
            </a:r>
            <a:r>
              <a:rPr lang="en-US" dirty="0"/>
              <a:t>с </a:t>
            </a:r>
            <a:r>
              <a:rPr lang="az-Cyrl-AZ" dirty="0" smtClean="0"/>
              <a:t>Толстым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ru-RU" dirty="0"/>
              <a:t>в своих стихах - он лирик и </a:t>
            </a:r>
            <a:r>
              <a:rPr lang="ru-RU" dirty="0" smtClean="0"/>
              <a:t>философ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ru-RU" dirty="0"/>
              <a:t>писал</a:t>
            </a:r>
            <a:r>
              <a:rPr lang="cs-CZ" dirty="0"/>
              <a:t> </a:t>
            </a:r>
            <a:r>
              <a:rPr lang="ru-RU" dirty="0"/>
              <a:t>прозаические сказки</a:t>
            </a:r>
            <a:r>
              <a:rPr lang="cs-CZ" dirty="0"/>
              <a:t> </a:t>
            </a:r>
            <a:r>
              <a:rPr lang="ru-RU" dirty="0"/>
              <a:t>вместе с другими авторами Т.</a:t>
            </a:r>
            <a:r>
              <a:rPr lang="cs-CZ" dirty="0"/>
              <a:t> </a:t>
            </a:r>
            <a:r>
              <a:rPr lang="ru-RU" dirty="0"/>
              <a:t>Александровой, Н.</a:t>
            </a:r>
            <a:r>
              <a:rPr lang="cs-CZ" dirty="0"/>
              <a:t> </a:t>
            </a:r>
            <a:r>
              <a:rPr lang="ru-RU" dirty="0" smtClean="0"/>
              <a:t>Панченко</a:t>
            </a:r>
            <a:endParaRPr lang="cs-CZ" dirty="0" smtClean="0"/>
          </a:p>
          <a:p>
            <a:pPr marL="0" lvl="0" indent="0">
              <a:buNone/>
            </a:pPr>
            <a:endParaRPr lang="cs-CZ" dirty="0" smtClean="0"/>
          </a:p>
          <a:p>
            <a:pPr lvl="0">
              <a:buFont typeface="Arial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402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z-Cyrl-AZ" dirty="0"/>
              <a:t>Валентин Берестов</a:t>
            </a:r>
            <a:endParaRPr lang="cs-CZ" dirty="0"/>
          </a:p>
        </p:txBody>
      </p:sp>
      <p:pic>
        <p:nvPicPr>
          <p:cNvPr id="2050" name="Picture 2" descr="&amp;Icy;&amp;scy;&amp;pcy;&amp;ocy;&amp;lcy;&amp;ncy;&amp;icy;&amp;lcy;&amp;ocy;&amp;scy;&amp;softcy; 85 &amp;lcy;&amp;iecy;&amp;tcy; &amp;scy;&amp;ocy; &amp;dcy;&amp;ncy;&amp;yacy; &amp;rcy;&amp;ocy;&amp;zhcy;&amp;dcy;&amp;iecy;&amp;ncy;&amp;icy;&amp;yacy; &amp;Vcy;&amp;acy;&amp;lcy;&amp;iecy;&amp;ncy;&amp;tcy;&amp;icy;&amp;ncy;&amp;acy; &amp;Bcy;&amp;iecy;&amp;rcy;&amp;iecy;&amp;scy;&amp;tcy;&amp;ocy;&amp;vcy;&amp;acy;. - &amp;Ncy;&amp;ocy;&amp;vcy;&amp;ocy;&amp;scy;&amp;tcy;&amp;icy; - &amp;Fcy;&amp;acy;&amp;ncy;-&amp;kcy;&amp;lcy;&amp;ucy;&amp;bcy; - &amp;Ocy;&amp;kcy;&amp;scy;&amp;acy;&amp;ncy;&amp;acy; &amp;Dcy;&amp;rcy;&amp;ocy;&amp;zcy;&amp;dcy;&amp;ocy;&amp;vcy;&amp;acy; - MOSKVA.FM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4455" y="2360024"/>
            <a:ext cx="2743200" cy="371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&amp;CHcy;&amp;tcy;&amp;iecy;&amp;ncy;&amp;icy;&amp;iecy; &amp;kcy;&amp;ncy;&amp;icy;&amp;gcy;&amp;icy; (&amp;Acy;&amp;lcy;&amp;lcy;&amp;ocy;, &amp;Pcy;&amp;acy;&amp;rcy;&amp;ncy;&amp;acy;&amp;scy;!). &amp;Vcy;&amp;acy;&amp;lcy;&amp;iecy;&amp;ncy;&amp;tcy;&amp;icy;&amp;ncy; &amp;Bcy;&amp;iecy;&amp;rcy;&amp;iecy;&amp;scy;&amp;tcy;&amp;ocy;&amp;vcy;. &amp;Scy;&amp;tcy;&amp;rcy;&amp;acy;&amp;ncy;&amp;icy;&amp;tscy;&amp;acy; #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244" y="2359574"/>
            <a:ext cx="2764509" cy="37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896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324077"/>
            <a:ext cx="10972800" cy="1143000"/>
          </a:xfrm>
        </p:spPr>
        <p:txBody>
          <a:bodyPr/>
          <a:lstStyle/>
          <a:p>
            <a:pPr algn="ctr"/>
            <a:r>
              <a:rPr lang="az-Cyrl-AZ" dirty="0"/>
              <a:t>Его творчество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2906" y="1631668"/>
            <a:ext cx="10753725" cy="4733505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как переводчик </a:t>
            </a:r>
            <a:r>
              <a:rPr lang="ru-RU" dirty="0"/>
              <a:t>познакомил </a:t>
            </a:r>
            <a:r>
              <a:rPr lang="ru-RU" dirty="0" smtClean="0"/>
              <a:t>нас с поэт</a:t>
            </a:r>
            <a:r>
              <a:rPr lang="cs-CZ" dirty="0" smtClean="0"/>
              <a:t>o</a:t>
            </a:r>
            <a:r>
              <a:rPr lang="ru-RU" dirty="0" smtClean="0"/>
              <a:t>м </a:t>
            </a:r>
            <a:r>
              <a:rPr lang="ru-RU" dirty="0" err="1" smtClean="0"/>
              <a:t>Франтишк</a:t>
            </a:r>
            <a:r>
              <a:rPr lang="cs-CZ" dirty="0" smtClean="0"/>
              <a:t>e</a:t>
            </a:r>
            <a:r>
              <a:rPr lang="ru-RU" dirty="0" smtClean="0"/>
              <a:t>м </a:t>
            </a:r>
            <a:r>
              <a:rPr lang="ru-RU" dirty="0" err="1" smtClean="0"/>
              <a:t>Грубин</a:t>
            </a:r>
            <a:r>
              <a:rPr lang="cs-CZ" dirty="0" smtClean="0"/>
              <a:t>o</a:t>
            </a:r>
            <a:r>
              <a:rPr lang="ru-RU" dirty="0" smtClean="0"/>
              <a:t>м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литературовед-исследователь </a:t>
            </a:r>
            <a:r>
              <a:rPr lang="ru-RU" dirty="0"/>
              <a:t>творчества Пушкина, Шекспира</a:t>
            </a:r>
            <a:r>
              <a:rPr lang="ru-RU" dirty="0" smtClean="0"/>
              <a:t>...</a:t>
            </a:r>
            <a:endParaRPr lang="cs-CZ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cs-CZ" dirty="0" err="1"/>
              <a:t>как</a:t>
            </a:r>
            <a:r>
              <a:rPr lang="cs-CZ" dirty="0"/>
              <a:t> </a:t>
            </a:r>
            <a:r>
              <a:rPr lang="cs-CZ" dirty="0" err="1"/>
              <a:t>публицист</a:t>
            </a:r>
            <a:r>
              <a:rPr lang="cs-CZ" dirty="0"/>
              <a:t> </a:t>
            </a:r>
            <a:r>
              <a:rPr lang="cs-CZ" dirty="0" err="1"/>
              <a:t>изучал</a:t>
            </a:r>
            <a:r>
              <a:rPr lang="cs-CZ" dirty="0"/>
              <a:t> </a:t>
            </a:r>
            <a:r>
              <a:rPr lang="cs-CZ" dirty="0" err="1"/>
              <a:t>творчество</a:t>
            </a:r>
            <a:r>
              <a:rPr lang="cs-CZ" dirty="0"/>
              <a:t> </a:t>
            </a:r>
            <a:r>
              <a:rPr lang="cs-CZ" dirty="0" err="1"/>
              <a:t>других</a:t>
            </a:r>
            <a:r>
              <a:rPr lang="cs-CZ" dirty="0"/>
              <a:t> </a:t>
            </a:r>
            <a:r>
              <a:rPr lang="cs-CZ" dirty="0" err="1" smtClean="0"/>
              <a:t>поэтов</a:t>
            </a:r>
            <a:endParaRPr lang="cs-CZ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s-CZ" dirty="0" err="1"/>
              <a:t>п</a:t>
            </a:r>
            <a:r>
              <a:rPr lang="cs-CZ" dirty="0" err="1" smtClean="0"/>
              <a:t>ушкинистика</a:t>
            </a:r>
            <a:r>
              <a:rPr lang="cs-CZ" dirty="0" smtClean="0"/>
              <a:t> </a:t>
            </a:r>
            <a:r>
              <a:rPr lang="cs-CZ" dirty="0" err="1"/>
              <a:t>Берестова</a:t>
            </a:r>
            <a:r>
              <a:rPr lang="cs-CZ" dirty="0"/>
              <a:t> </a:t>
            </a:r>
            <a:r>
              <a:rPr lang="cs-CZ" dirty="0" err="1"/>
              <a:t>отличается</a:t>
            </a:r>
            <a:r>
              <a:rPr lang="cs-CZ" dirty="0"/>
              <a:t> </a:t>
            </a:r>
            <a:r>
              <a:rPr lang="cs-CZ" dirty="0" err="1"/>
              <a:t>глубинным</a:t>
            </a:r>
            <a:r>
              <a:rPr lang="cs-CZ" dirty="0"/>
              <a:t> </a:t>
            </a:r>
            <a:r>
              <a:rPr lang="cs-CZ" dirty="0" err="1"/>
              <a:t>прочтением</a:t>
            </a:r>
            <a:r>
              <a:rPr lang="cs-CZ" dirty="0"/>
              <a:t> </a:t>
            </a:r>
            <a:r>
              <a:rPr lang="cs-CZ" dirty="0" err="1"/>
              <a:t>произведений</a:t>
            </a:r>
            <a:r>
              <a:rPr lang="cs-CZ" dirty="0"/>
              <a:t> </a:t>
            </a:r>
            <a:r>
              <a:rPr lang="cs-CZ" dirty="0" err="1"/>
              <a:t>поэта</a:t>
            </a:r>
            <a:r>
              <a:rPr lang="cs-CZ" dirty="0"/>
              <a:t>, </a:t>
            </a:r>
            <a:r>
              <a:rPr lang="cs-CZ" dirty="0" err="1"/>
              <a:t>произведения</a:t>
            </a:r>
            <a:r>
              <a:rPr lang="cs-CZ" dirty="0"/>
              <a:t> </a:t>
            </a:r>
            <a:r>
              <a:rPr lang="cs-CZ" dirty="0" err="1"/>
              <a:t>Пушкина</a:t>
            </a:r>
            <a:r>
              <a:rPr lang="cs-CZ" dirty="0"/>
              <a:t> </a:t>
            </a:r>
            <a:r>
              <a:rPr lang="cs-CZ" dirty="0" err="1"/>
              <a:t>связаны</a:t>
            </a:r>
            <a:r>
              <a:rPr lang="cs-CZ" dirty="0"/>
              <a:t> с </a:t>
            </a:r>
            <a:r>
              <a:rPr lang="cs-CZ" dirty="0" err="1"/>
              <a:t>его</a:t>
            </a:r>
            <a:r>
              <a:rPr lang="cs-CZ" dirty="0"/>
              <a:t> </a:t>
            </a:r>
            <a:r>
              <a:rPr lang="cs-CZ" dirty="0" err="1"/>
              <a:t>биографией</a:t>
            </a:r>
            <a:r>
              <a:rPr lang="cs-CZ" dirty="0"/>
              <a:t>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dirty="0" err="1"/>
              <a:t>его</a:t>
            </a:r>
            <a:r>
              <a:rPr lang="cs-CZ" dirty="0"/>
              <a:t> </a:t>
            </a:r>
            <a:r>
              <a:rPr lang="cs-CZ" dirty="0" err="1"/>
              <a:t>статьи</a:t>
            </a:r>
            <a:r>
              <a:rPr lang="cs-CZ" dirty="0"/>
              <a:t> о </a:t>
            </a:r>
            <a:r>
              <a:rPr lang="cs-CZ" dirty="0" err="1"/>
              <a:t>Дале</a:t>
            </a:r>
            <a:r>
              <a:rPr lang="cs-CZ" dirty="0"/>
              <a:t>, </a:t>
            </a:r>
            <a:r>
              <a:rPr lang="cs-CZ" dirty="0" err="1"/>
              <a:t>Блоке</a:t>
            </a:r>
            <a:r>
              <a:rPr lang="cs-CZ" dirty="0"/>
              <a:t>, </a:t>
            </a:r>
            <a:r>
              <a:rPr lang="cs-CZ" dirty="0" err="1"/>
              <a:t>Есенине</a:t>
            </a:r>
            <a:r>
              <a:rPr lang="cs-CZ" dirty="0"/>
              <a:t>, </a:t>
            </a:r>
            <a:r>
              <a:rPr lang="cs-CZ" dirty="0" err="1"/>
              <a:t>Мандельштаме</a:t>
            </a:r>
            <a:r>
              <a:rPr lang="cs-CZ" dirty="0"/>
              <a:t>, о </a:t>
            </a:r>
            <a:r>
              <a:rPr lang="cs-CZ" dirty="0" err="1"/>
              <a:t>творчестве</a:t>
            </a:r>
            <a:r>
              <a:rPr lang="cs-CZ" dirty="0"/>
              <a:t> </a:t>
            </a:r>
            <a:r>
              <a:rPr lang="cs-CZ" dirty="0" err="1"/>
              <a:t>Высоцкого</a:t>
            </a:r>
            <a:r>
              <a:rPr lang="cs-CZ" dirty="0"/>
              <a:t> </a:t>
            </a:r>
            <a:r>
              <a:rPr lang="cs-CZ" dirty="0" err="1"/>
              <a:t>увлекательны</a:t>
            </a:r>
            <a:endParaRPr lang="cs-CZ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s-CZ" dirty="0" err="1" smtClean="0"/>
              <a:t>написал</a:t>
            </a:r>
            <a:r>
              <a:rPr lang="cs-CZ" dirty="0" smtClean="0"/>
              <a:t> </a:t>
            </a:r>
            <a:r>
              <a:rPr lang="cs-CZ" dirty="0" err="1"/>
              <a:t>мемуары</a:t>
            </a:r>
            <a:r>
              <a:rPr lang="cs-CZ" dirty="0"/>
              <a:t> о </a:t>
            </a:r>
            <a:r>
              <a:rPr lang="cs-CZ" dirty="0" err="1"/>
              <a:t>детстве</a:t>
            </a:r>
            <a:r>
              <a:rPr lang="cs-CZ" dirty="0"/>
              <a:t> и о </a:t>
            </a:r>
            <a:r>
              <a:rPr lang="cs-CZ" dirty="0" err="1"/>
              <a:t>великих</a:t>
            </a:r>
            <a:r>
              <a:rPr lang="cs-CZ" dirty="0"/>
              <a:t> </a:t>
            </a:r>
            <a:r>
              <a:rPr lang="cs-CZ" dirty="0" err="1"/>
              <a:t>современниках</a:t>
            </a:r>
            <a:r>
              <a:rPr lang="cs-CZ" dirty="0"/>
              <a:t> (</a:t>
            </a:r>
            <a:r>
              <a:rPr lang="cs-CZ" dirty="0" err="1"/>
              <a:t>Чуковском</a:t>
            </a:r>
            <a:r>
              <a:rPr lang="cs-CZ" dirty="0"/>
              <a:t>, </a:t>
            </a:r>
            <a:r>
              <a:rPr lang="cs-CZ" dirty="0" err="1"/>
              <a:t>Ахматовой</a:t>
            </a:r>
            <a:r>
              <a:rPr lang="cs-CZ" dirty="0"/>
              <a:t>, </a:t>
            </a:r>
            <a:r>
              <a:rPr lang="cs-CZ" dirty="0" err="1" smtClean="0"/>
              <a:t>Пастернаке</a:t>
            </a:r>
            <a:r>
              <a:rPr lang="cs-CZ" dirty="0"/>
              <a:t>…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dirty="0" err="1"/>
              <a:t>занимался</a:t>
            </a:r>
            <a:r>
              <a:rPr lang="cs-CZ" dirty="0"/>
              <a:t> </a:t>
            </a:r>
            <a:r>
              <a:rPr lang="cs-CZ" dirty="0" err="1"/>
              <a:t>пересказами</a:t>
            </a:r>
            <a:r>
              <a:rPr lang="cs-CZ" dirty="0"/>
              <a:t> </a:t>
            </a:r>
            <a:r>
              <a:rPr lang="cs-CZ" dirty="0" err="1"/>
              <a:t>библейских</a:t>
            </a:r>
            <a:r>
              <a:rPr lang="cs-CZ" dirty="0"/>
              <a:t> </a:t>
            </a:r>
            <a:r>
              <a:rPr lang="cs-CZ" dirty="0" err="1"/>
              <a:t>преданий</a:t>
            </a:r>
            <a:r>
              <a:rPr lang="cs-CZ" dirty="0"/>
              <a:t>, </a:t>
            </a:r>
            <a:r>
              <a:rPr lang="cs-CZ" dirty="0" err="1"/>
              <a:t>переводами</a:t>
            </a:r>
            <a:r>
              <a:rPr lang="cs-CZ" dirty="0"/>
              <a:t> </a:t>
            </a:r>
            <a:r>
              <a:rPr lang="cs-CZ" dirty="0" err="1"/>
              <a:t>стихов</a:t>
            </a:r>
            <a:r>
              <a:rPr lang="cs-CZ" dirty="0"/>
              <a:t> </a:t>
            </a:r>
            <a:r>
              <a:rPr lang="cs-CZ" dirty="0" err="1"/>
              <a:t>поэта</a:t>
            </a:r>
            <a:r>
              <a:rPr lang="cs-CZ" dirty="0"/>
              <a:t> </a:t>
            </a:r>
            <a:r>
              <a:rPr lang="cs-CZ" dirty="0" err="1"/>
              <a:t>Мориса</a:t>
            </a:r>
            <a:r>
              <a:rPr lang="cs-CZ" dirty="0"/>
              <a:t> </a:t>
            </a:r>
            <a:r>
              <a:rPr lang="cs-CZ" dirty="0" err="1"/>
              <a:t>Карема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400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1475" y="395330"/>
            <a:ext cx="10972800" cy="1143000"/>
          </a:xfrm>
        </p:spPr>
        <p:txBody>
          <a:bodyPr/>
          <a:lstStyle/>
          <a:p>
            <a:pPr algn="ctr"/>
            <a:r>
              <a:rPr lang="ru-RU" dirty="0"/>
              <a:t>О нем писали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579418"/>
            <a:ext cx="10972800" cy="4745182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Чуковский</a:t>
            </a:r>
            <a:endParaRPr lang="cs-CZ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i="1" dirty="0" smtClean="0"/>
              <a:t>«</a:t>
            </a:r>
            <a:r>
              <a:rPr lang="ru-RU" i="1" dirty="0"/>
              <a:t>Этот четырнадцатилетний хилый подросток обладает талантом огромного диапазона, удивляющим всех знатоков. Его стихи </a:t>
            </a:r>
            <a:r>
              <a:rPr lang="ru-RU" i="1" dirty="0" err="1"/>
              <a:t>классичны</a:t>
            </a:r>
            <a:r>
              <a:rPr lang="ru-RU" i="1" dirty="0"/>
              <a:t> в лучшем смысле этого слова, он наделен тонким чувством стиля и работает с одинаковым успехом во всех жанрах, причем эта работа сочетается с высокой культурностью, с упорной работоспособностью. Его нравственный облик внушает уважение всем, кто соприкасается с ним</a:t>
            </a:r>
            <a:r>
              <a:rPr lang="en-US" i="1" dirty="0" smtClean="0"/>
              <a:t>».</a:t>
            </a:r>
            <a:endParaRPr lang="cs-CZ" i="1" dirty="0" smtClean="0"/>
          </a:p>
          <a:p>
            <a:pPr lvl="0"/>
            <a:r>
              <a:rPr lang="az-Cyrl-AZ" dirty="0" smtClean="0"/>
              <a:t>Коржавин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i="1" dirty="0" smtClean="0"/>
              <a:t>«Берестов </a:t>
            </a:r>
            <a:r>
              <a:rPr lang="ru-RU" i="1" dirty="0"/>
              <a:t>— это прежде всего талантливый, умный и, если можно так выразиться, веселый лирический поэт</a:t>
            </a:r>
            <a:r>
              <a:rPr lang="ru-RU" i="1" dirty="0" smtClean="0"/>
              <a:t>»</a:t>
            </a:r>
            <a:endParaRPr lang="cs-CZ" i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059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1476" y="395329"/>
            <a:ext cx="10972800" cy="1143000"/>
          </a:xfrm>
        </p:spPr>
        <p:txBody>
          <a:bodyPr/>
          <a:lstStyle/>
          <a:p>
            <a:pPr algn="ctr"/>
            <a:r>
              <a:rPr lang="az-Cyrl-AZ" dirty="0"/>
              <a:t>Произведения Берестова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38795"/>
            <a:ext cx="5384800" cy="471613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сказки</a:t>
            </a:r>
            <a:endParaRPr lang="cs-CZ" dirty="0" smtClean="0"/>
          </a:p>
          <a:p>
            <a:r>
              <a:rPr lang="ru-RU" dirty="0" smtClean="0"/>
              <a:t>Аист </a:t>
            </a:r>
            <a:r>
              <a:rPr lang="ru-RU" dirty="0"/>
              <a:t>и соловей</a:t>
            </a:r>
            <a:r>
              <a:rPr lang="cs-CZ" dirty="0"/>
              <a:t> </a:t>
            </a:r>
            <a:endParaRPr lang="ru-RU" dirty="0" smtClean="0"/>
          </a:p>
          <a:p>
            <a:r>
              <a:rPr lang="ru-RU" dirty="0" smtClean="0"/>
              <a:t>Змей-хвастунишка</a:t>
            </a:r>
            <a:r>
              <a:rPr lang="cs-CZ" dirty="0" smtClean="0"/>
              <a:t> </a:t>
            </a:r>
            <a:endParaRPr lang="ru-RU" dirty="0" smtClean="0"/>
          </a:p>
          <a:p>
            <a:r>
              <a:rPr lang="ru-RU" dirty="0" smtClean="0"/>
              <a:t>Злое </a:t>
            </a:r>
            <a:r>
              <a:rPr lang="ru-RU" dirty="0"/>
              <a:t>утро</a:t>
            </a:r>
            <a:r>
              <a:rPr lang="cs-CZ" dirty="0"/>
              <a:t> </a:t>
            </a:r>
            <a:endParaRPr lang="ru-RU" dirty="0" smtClean="0"/>
          </a:p>
          <a:p>
            <a:r>
              <a:rPr lang="az-Cyrl-AZ" dirty="0" smtClean="0"/>
              <a:t>Как </a:t>
            </a:r>
            <a:r>
              <a:rPr lang="az-Cyrl-AZ" dirty="0"/>
              <a:t>найти дорожку</a:t>
            </a:r>
            <a:r>
              <a:rPr lang="cs-CZ" dirty="0"/>
              <a:t> </a:t>
            </a:r>
            <a:endParaRPr lang="ru-RU" dirty="0" smtClean="0"/>
          </a:p>
          <a:p>
            <a:r>
              <a:rPr lang="ru-RU" dirty="0" smtClean="0"/>
              <a:t>Сказка </a:t>
            </a:r>
            <a:r>
              <a:rPr lang="ru-RU" dirty="0"/>
              <a:t>про выходн</a:t>
            </a:r>
            <a:r>
              <a:rPr lang="cs-CZ" dirty="0"/>
              <a:t>o</a:t>
            </a:r>
            <a:r>
              <a:rPr lang="ru-RU" dirty="0"/>
              <a:t>й </a:t>
            </a:r>
            <a:r>
              <a:rPr lang="ru-RU" dirty="0" smtClean="0"/>
              <a:t>день</a:t>
            </a:r>
            <a:endParaRPr lang="ru-RU" dirty="0"/>
          </a:p>
          <a:p>
            <a:r>
              <a:rPr lang="ru-RU" dirty="0"/>
              <a:t>Честное гусеничное</a:t>
            </a:r>
            <a:r>
              <a:rPr lang="cs-CZ" dirty="0"/>
              <a:t> 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детская</a:t>
            </a:r>
            <a:r>
              <a:rPr lang="cs-CZ" dirty="0" smtClean="0"/>
              <a:t> </a:t>
            </a:r>
            <a:r>
              <a:rPr lang="cs-CZ" dirty="0" err="1"/>
              <a:t>книга</a:t>
            </a:r>
            <a:r>
              <a:rPr lang="cs-CZ" dirty="0"/>
              <a:t> - </a:t>
            </a:r>
            <a:r>
              <a:rPr lang="cs-CZ" dirty="0" err="1"/>
              <a:t>Вавилонская</a:t>
            </a:r>
            <a:r>
              <a:rPr lang="cs-CZ" dirty="0"/>
              <a:t> </a:t>
            </a:r>
            <a:r>
              <a:rPr lang="cs-CZ" dirty="0" err="1"/>
              <a:t>башня</a:t>
            </a:r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ru-RU" dirty="0"/>
              <a:t>азбука с </a:t>
            </a:r>
            <a:r>
              <a:rPr lang="ru-RU" dirty="0" smtClean="0"/>
              <a:t>играми - </a:t>
            </a:r>
            <a:r>
              <a:rPr lang="ru-RU" dirty="0"/>
              <a:t>Парад-Алле! 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эпос</a:t>
            </a:r>
            <a:r>
              <a:rPr lang="cs-CZ" dirty="0" smtClean="0"/>
              <a:t> </a:t>
            </a:r>
            <a:r>
              <a:rPr lang="cs-CZ" dirty="0"/>
              <a:t>- </a:t>
            </a:r>
            <a:r>
              <a:rPr lang="cs-CZ" dirty="0" err="1" smtClean="0"/>
              <a:t>Читалочка</a:t>
            </a:r>
            <a:endParaRPr lang="ru-RU" dirty="0" smtClean="0"/>
          </a:p>
          <a:p>
            <a:endParaRPr lang="ru-RU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38795"/>
            <a:ext cx="5384800" cy="471613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стихотворения</a:t>
            </a:r>
          </a:p>
          <a:p>
            <a:r>
              <a:rPr lang="cs-CZ" dirty="0" err="1" smtClean="0"/>
              <a:t>Рассказ</a:t>
            </a:r>
            <a:r>
              <a:rPr lang="cs-CZ" dirty="0" smtClean="0"/>
              <a:t> </a:t>
            </a:r>
            <a:r>
              <a:rPr lang="cs-CZ" dirty="0" err="1"/>
              <a:t>по</a:t>
            </a:r>
            <a:r>
              <a:rPr lang="cs-CZ" dirty="0"/>
              <a:t> </a:t>
            </a:r>
            <a:r>
              <a:rPr lang="cs-CZ" dirty="0" err="1"/>
              <a:t>картинке</a:t>
            </a:r>
            <a:endParaRPr lang="cs-CZ" dirty="0"/>
          </a:p>
          <a:p>
            <a:r>
              <a:rPr lang="cs-CZ" dirty="0" err="1"/>
              <a:t>Дверь</a:t>
            </a:r>
            <a:endParaRPr lang="cs-CZ" dirty="0"/>
          </a:p>
          <a:p>
            <a:r>
              <a:rPr lang="cs-CZ" dirty="0" err="1"/>
              <a:t>Про</a:t>
            </a:r>
            <a:r>
              <a:rPr lang="cs-CZ" dirty="0"/>
              <a:t> </a:t>
            </a:r>
            <a:r>
              <a:rPr lang="cs-CZ" dirty="0" err="1" smtClean="0"/>
              <a:t>машину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cs-CZ" dirty="0" err="1"/>
              <a:t>двустишие</a:t>
            </a:r>
            <a:r>
              <a:rPr lang="cs-CZ" dirty="0"/>
              <a:t> </a:t>
            </a:r>
            <a:endParaRPr lang="ru-RU" dirty="0" smtClean="0"/>
          </a:p>
          <a:p>
            <a:r>
              <a:rPr lang="cs-CZ" dirty="0" err="1" smtClean="0"/>
              <a:t>Что</a:t>
            </a:r>
            <a:r>
              <a:rPr lang="cs-CZ" dirty="0" smtClean="0"/>
              <a:t> </a:t>
            </a:r>
            <a:r>
              <a:rPr lang="cs-CZ" dirty="0" err="1"/>
              <a:t>делать</a:t>
            </a:r>
            <a:r>
              <a:rPr lang="cs-CZ" dirty="0"/>
              <a:t>, </a:t>
            </a:r>
            <a:r>
              <a:rPr lang="cs-CZ" dirty="0" err="1"/>
              <a:t>чтоб</a:t>
            </a:r>
            <a:r>
              <a:rPr lang="cs-CZ" dirty="0"/>
              <a:t> </a:t>
            </a:r>
            <a:r>
              <a:rPr lang="cs-CZ" dirty="0" err="1"/>
              <a:t>младенец</a:t>
            </a:r>
            <a:r>
              <a:rPr lang="cs-CZ" dirty="0"/>
              <a:t> </a:t>
            </a:r>
            <a:r>
              <a:rPr lang="cs-CZ" dirty="0" err="1" smtClean="0"/>
              <a:t>розовый</a:t>
            </a:r>
            <a:endParaRPr lang="ru-RU" dirty="0" smtClean="0"/>
          </a:p>
          <a:p>
            <a:r>
              <a:rPr lang="cs-CZ" dirty="0" err="1" smtClean="0"/>
              <a:t>Педагогика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cs-CZ" dirty="0" err="1"/>
              <a:t>переводы</a:t>
            </a:r>
            <a:r>
              <a:rPr lang="cs-CZ" dirty="0"/>
              <a:t> </a:t>
            </a:r>
            <a:r>
              <a:rPr lang="cs-CZ" dirty="0" err="1"/>
              <a:t>сказок</a:t>
            </a:r>
            <a:r>
              <a:rPr lang="cs-CZ" dirty="0"/>
              <a:t> </a:t>
            </a:r>
            <a:endParaRPr lang="ru-RU" dirty="0" smtClean="0"/>
          </a:p>
          <a:p>
            <a:r>
              <a:rPr lang="cs-CZ" dirty="0" err="1" smtClean="0"/>
              <a:t>Голубь</a:t>
            </a:r>
            <a:r>
              <a:rPr lang="cs-CZ" dirty="0" smtClean="0"/>
              <a:t> </a:t>
            </a:r>
            <a:r>
              <a:rPr lang="cs-CZ" dirty="0"/>
              <a:t>и </a:t>
            </a:r>
            <a:r>
              <a:rPr lang="cs-CZ" dirty="0" err="1"/>
              <a:t>пшеничное</a:t>
            </a:r>
            <a:r>
              <a:rPr lang="cs-CZ" dirty="0"/>
              <a:t> </a:t>
            </a:r>
            <a:r>
              <a:rPr lang="cs-CZ" dirty="0" err="1" smtClean="0"/>
              <a:t>зерно</a:t>
            </a:r>
            <a:endParaRPr lang="ru-RU" dirty="0" smtClean="0"/>
          </a:p>
          <a:p>
            <a:r>
              <a:rPr lang="cs-CZ" dirty="0" err="1" smtClean="0"/>
              <a:t>Осень</a:t>
            </a:r>
            <a:r>
              <a:rPr lang="cs-CZ" dirty="0" smtClean="0"/>
              <a:t> </a:t>
            </a:r>
            <a:r>
              <a:rPr lang="cs-CZ" dirty="0"/>
              <a:t>в </a:t>
            </a:r>
            <a:r>
              <a:rPr lang="cs-CZ" dirty="0" err="1"/>
              <a:t>лесу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128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Мультфильмы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 его </a:t>
            </a:r>
            <a:r>
              <a:rPr lang="ru-RU" dirty="0"/>
              <a:t>сценарию </a:t>
            </a:r>
            <a:r>
              <a:rPr lang="ru-RU" dirty="0" smtClean="0"/>
              <a:t>были </a:t>
            </a:r>
            <a:r>
              <a:rPr lang="ru-RU" dirty="0"/>
              <a:t>сняты два мультфильма режиссёром Аидой Зябликовой и художником Геннадием </a:t>
            </a:r>
            <a:r>
              <a:rPr lang="ru-RU" dirty="0" smtClean="0"/>
              <a:t>Смоляновым - </a:t>
            </a:r>
            <a:r>
              <a:rPr lang="en-US" i="1" dirty="0" smtClean="0"/>
              <a:t>«</a:t>
            </a:r>
            <a:r>
              <a:rPr lang="ru-RU" i="1" dirty="0"/>
              <a:t>Дом для </a:t>
            </a:r>
            <a:r>
              <a:rPr lang="ru-RU" i="1" dirty="0" smtClean="0"/>
              <a:t>Кузьки</a:t>
            </a:r>
            <a:r>
              <a:rPr lang="en-US" i="1" dirty="0" smtClean="0"/>
              <a:t>»</a:t>
            </a:r>
            <a:r>
              <a:rPr lang="ru-RU" i="1" dirty="0" smtClean="0"/>
              <a:t> </a:t>
            </a:r>
            <a:r>
              <a:rPr lang="ru-RU" dirty="0" smtClean="0"/>
              <a:t>и</a:t>
            </a:r>
            <a:r>
              <a:rPr lang="ru-RU" i="1" dirty="0"/>
              <a:t> </a:t>
            </a:r>
            <a:r>
              <a:rPr lang="en-US" i="1" dirty="0" smtClean="0"/>
              <a:t>«</a:t>
            </a:r>
            <a:r>
              <a:rPr lang="ru-RU" i="1" dirty="0"/>
              <a:t>В стране Бобберов 1. </a:t>
            </a:r>
            <a:r>
              <a:rPr lang="ru-RU" i="1" dirty="0" smtClean="0"/>
              <a:t>Гомункулус</a:t>
            </a:r>
            <a:r>
              <a:rPr lang="en-US" i="1" dirty="0" smtClean="0"/>
              <a:t>»</a:t>
            </a:r>
            <a:endParaRPr lang="ru-RU" i="1" dirty="0" smtClean="0"/>
          </a:p>
          <a:p>
            <a:r>
              <a:rPr lang="ru-RU" dirty="0"/>
              <a:t>Кузька </a:t>
            </a:r>
            <a:r>
              <a:rPr lang="ru-RU" dirty="0" smtClean="0"/>
              <a:t>приобрёл</a:t>
            </a:r>
            <a:r>
              <a:rPr lang="ru-RU" i="1" dirty="0" smtClean="0"/>
              <a:t> </a:t>
            </a:r>
            <a:r>
              <a:rPr lang="ru-RU" dirty="0" smtClean="0"/>
              <a:t>популярность </a:t>
            </a:r>
            <a:r>
              <a:rPr lang="ru-RU" dirty="0"/>
              <a:t>у </a:t>
            </a:r>
            <a:r>
              <a:rPr lang="ru-RU" dirty="0" smtClean="0"/>
              <a:t>детей</a:t>
            </a:r>
          </a:p>
          <a:p>
            <a:r>
              <a:rPr lang="en-US" i="1" dirty="0" smtClean="0"/>
              <a:t>« </a:t>
            </a:r>
            <a:r>
              <a:rPr lang="ru-RU" i="1" dirty="0" smtClean="0"/>
              <a:t>Гори</a:t>
            </a:r>
            <a:r>
              <a:rPr lang="ru-RU" i="1" dirty="0"/>
              <a:t>, гори </a:t>
            </a:r>
            <a:r>
              <a:rPr lang="ru-RU" i="1" dirty="0" smtClean="0"/>
              <a:t>ясно</a:t>
            </a:r>
            <a:r>
              <a:rPr lang="en-US" i="1" dirty="0" smtClean="0"/>
              <a:t>»</a:t>
            </a:r>
            <a:endParaRPr lang="ru-RU" i="1" dirty="0" smtClean="0"/>
          </a:p>
          <a:p>
            <a:r>
              <a:rPr lang="en-US" i="1" dirty="0" smtClean="0"/>
              <a:t>«</a:t>
            </a:r>
            <a:r>
              <a:rPr lang="ru-RU" i="1" dirty="0"/>
              <a:t>Мария, </a:t>
            </a:r>
            <a:r>
              <a:rPr lang="ru-RU" i="1" dirty="0" smtClean="0"/>
              <a:t>Мирабела</a:t>
            </a:r>
            <a:r>
              <a:rPr lang="en-US" i="1" dirty="0" smtClean="0"/>
              <a:t>»</a:t>
            </a:r>
            <a:endParaRPr lang="ru-RU" dirty="0" smtClean="0"/>
          </a:p>
          <a:p>
            <a:r>
              <a:rPr lang="cs-CZ" u="sng" dirty="0" smtClean="0">
                <a:hlinkClick r:id="rId2"/>
              </a:rPr>
              <a:t>http</a:t>
            </a:r>
            <a:r>
              <a:rPr lang="cs-CZ" u="sng" dirty="0">
                <a:hlinkClick r:id="rId2"/>
              </a:rPr>
              <a:t>://</a:t>
            </a:r>
            <a:r>
              <a:rPr lang="cs-CZ" u="sng" dirty="0" smtClean="0">
                <a:hlinkClick r:id="rId2"/>
              </a:rPr>
              <a:t>bibliopskov.ru/berestov.htm</a:t>
            </a:r>
            <a:endParaRPr lang="ru-RU" u="sng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875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3351" y="276576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Змей-хвастунишка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852" y="1638795"/>
            <a:ext cx="10972800" cy="513013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— Ах так! — возмутился Витя. — Ну хорошо! Тогда я сам тебя исправлю. Теперь уж ты никого не обманешь и не напугаешь, хоть лопни от злости! </a:t>
            </a:r>
            <a:endParaRPr lang="cs-CZ" dirty="0" smtClean="0"/>
          </a:p>
          <a:p>
            <a:pPr marL="0" indent="0">
              <a:buNone/>
            </a:pPr>
            <a:r>
              <a:rPr lang="ru-RU" dirty="0" smtClean="0"/>
              <a:t>Мальчик </a:t>
            </a:r>
            <a:r>
              <a:rPr lang="ru-RU" dirty="0"/>
              <a:t>взял кисть и краски и превратил нарисованное солнце в смешную рожицу. </a:t>
            </a:r>
          </a:p>
          <a:p>
            <a:pPr marL="0" indent="0">
              <a:buNone/>
            </a:pPr>
            <a:r>
              <a:rPr lang="ru-RU" dirty="0"/>
              <a:t>Змей опять полетел в небо, распевая песенку: </a:t>
            </a:r>
          </a:p>
          <a:p>
            <a:pPr marL="0" indent="0">
              <a:buNone/>
            </a:pPr>
            <a:r>
              <a:rPr lang="ru-RU" dirty="0"/>
              <a:t>— Я лечу, </a:t>
            </a:r>
          </a:p>
          <a:p>
            <a:pPr marL="0" indent="0">
              <a:buNone/>
            </a:pPr>
            <a:r>
              <a:rPr lang="ru-RU" dirty="0"/>
              <a:t>Я парю, </a:t>
            </a:r>
          </a:p>
          <a:p>
            <a:pPr marL="0" indent="0">
              <a:buNone/>
            </a:pPr>
            <a:r>
              <a:rPr lang="ru-RU" dirty="0"/>
              <a:t>Что хочу, </a:t>
            </a:r>
          </a:p>
          <a:p>
            <a:pPr marL="0" indent="0">
              <a:buNone/>
            </a:pPr>
            <a:r>
              <a:rPr lang="ru-RU" dirty="0"/>
              <a:t>То творю! </a:t>
            </a:r>
          </a:p>
          <a:p>
            <a:pPr marL="0" indent="0">
              <a:buNone/>
            </a:pPr>
            <a:r>
              <a:rPr lang="ru-RU" dirty="0"/>
              <a:t>Он и дразнился, и врал, и хвастался. Но теперь все видели его смешную рожицу и думали, что он шутит. А он и не думал шутить. </a:t>
            </a:r>
          </a:p>
          <a:p>
            <a:pPr marL="0" indent="0">
              <a:buNone/>
            </a:pPr>
            <a:r>
              <a:rPr lang="ru-RU" dirty="0"/>
              <a:t>— Я — солнце! Слышите? Я — солнце! — кричал Змей. </a:t>
            </a:r>
          </a:p>
          <a:p>
            <a:pPr marL="0" indent="0">
              <a:buNone/>
            </a:pPr>
            <a:r>
              <a:rPr lang="ru-RU" dirty="0"/>
              <a:t>— Ха-ха-ха! — смеялись птицы. — Ох и насмешил! Ох и уморил! С тобой, брат, не соскучишься! 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1960" y="2731016"/>
            <a:ext cx="3522354" cy="2125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0779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Как найти </a:t>
            </a:r>
            <a:r>
              <a:rPr lang="ru-RU" dirty="0" smtClean="0"/>
              <a:t>дорожку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Видят, ползёт Улитка. </a:t>
            </a:r>
          </a:p>
          <a:p>
            <a:pPr marL="0" indent="0">
              <a:buNone/>
            </a:pPr>
            <a:r>
              <a:rPr lang="ru-RU" dirty="0"/>
              <a:t>— Эй, Улитка, расскажи, </a:t>
            </a:r>
          </a:p>
          <a:p>
            <a:pPr marL="0" indent="0">
              <a:buNone/>
            </a:pPr>
            <a:r>
              <a:rPr lang="ru-RU" dirty="0"/>
              <a:t>Эй, Улитка, покажи, </a:t>
            </a:r>
          </a:p>
          <a:p>
            <a:pPr marL="0" indent="0">
              <a:buNone/>
            </a:pPr>
            <a:r>
              <a:rPr lang="ru-RU" dirty="0"/>
              <a:t>Как найти дорожку </a:t>
            </a:r>
          </a:p>
          <a:p>
            <a:pPr marL="0" indent="0">
              <a:buNone/>
            </a:pPr>
            <a:r>
              <a:rPr lang="ru-RU" dirty="0"/>
              <a:t>К дедушке в сторожку? </a:t>
            </a:r>
          </a:p>
          <a:p>
            <a:pPr marL="0" indent="0">
              <a:buNone/>
            </a:pPr>
            <a:r>
              <a:rPr lang="ru-RU" dirty="0"/>
              <a:t>— Рассказывать до-о-олго, — вздохнула Улитка. — Лу-у-учше я вас туда провожу-у-у. Ползите за мной. </a:t>
            </a:r>
          </a:p>
          <a:p>
            <a:pPr marL="0" indent="0">
              <a:buNone/>
            </a:pPr>
            <a:r>
              <a:rPr lang="ru-RU" dirty="0"/>
              <a:t>— Спасибо, Улитка! — говорят ребята. — Нам некогда ползать. Лучше мы ещё кого-нибудь спросим. </a:t>
            </a:r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092" y="1916126"/>
            <a:ext cx="3088574" cy="2501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76037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539</TotalTime>
  <Words>637</Words>
  <Application>Microsoft Office PowerPoint</Application>
  <PresentationFormat>Vlastní</PresentationFormat>
  <Paragraphs>100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Tok</vt:lpstr>
      <vt:lpstr>Валентин Берестов</vt:lpstr>
      <vt:lpstr>Валентин Берестов</vt:lpstr>
      <vt:lpstr>Валентин Берестов</vt:lpstr>
      <vt:lpstr>Его творчество</vt:lpstr>
      <vt:lpstr>О нем писали</vt:lpstr>
      <vt:lpstr>Произведения Берестова</vt:lpstr>
      <vt:lpstr>Мультфильмы</vt:lpstr>
      <vt:lpstr>Змей-хвастунишка</vt:lpstr>
      <vt:lpstr>Как найти дорожку</vt:lpstr>
      <vt:lpstr>Про машину</vt:lpstr>
      <vt:lpstr>Источники</vt:lpstr>
      <vt:lpstr>Спасибо за внимание! </vt:lpstr>
    </vt:vector>
  </TitlesOfParts>
  <Company>Masarykova univerzita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Валентин Берестов</dc:title>
  <dc:creator>Petra Chalupová</dc:creator>
  <cp:lastModifiedBy>ASUS</cp:lastModifiedBy>
  <cp:revision>45</cp:revision>
  <dcterms:created xsi:type="dcterms:W3CDTF">2014-11-04T08:02:41Z</dcterms:created>
  <dcterms:modified xsi:type="dcterms:W3CDTF">2014-12-11T12:10:32Z</dcterms:modified>
</cp:coreProperties>
</file>