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62" r:id="rId4"/>
    <p:sldId id="257" r:id="rId5"/>
    <p:sldId id="263" r:id="rId6"/>
    <p:sldId id="258" r:id="rId7"/>
    <p:sldId id="259" r:id="rId8"/>
    <p:sldId id="266" r:id="rId9"/>
    <p:sldId id="267" r:id="rId10"/>
    <p:sldId id="264" r:id="rId11"/>
    <p:sldId id="260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136C0FF-916F-43CD-95C7-E1E028870DAD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D5CF1B4-24B4-4202-80CA-A2F2395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C0FF-916F-43CD-95C7-E1E028870DAD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F1B4-24B4-4202-80CA-A2F2395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C0FF-916F-43CD-95C7-E1E028870DAD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F1B4-24B4-4202-80CA-A2F2395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C0FF-916F-43CD-95C7-E1E028870DAD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F1B4-24B4-4202-80CA-A2F2395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C0FF-916F-43CD-95C7-E1E028870DAD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F1B4-24B4-4202-80CA-A2F2395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C0FF-916F-43CD-95C7-E1E028870DAD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F1B4-24B4-4202-80CA-A2F2395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136C0FF-916F-43CD-95C7-E1E028870DAD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D5CF1B4-24B4-4202-80CA-A2F23956A3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136C0FF-916F-43CD-95C7-E1E028870DAD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D5CF1B4-24B4-4202-80CA-A2F2395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C0FF-916F-43CD-95C7-E1E028870DAD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F1B4-24B4-4202-80CA-A2F2395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C0FF-916F-43CD-95C7-E1E028870DAD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F1B4-24B4-4202-80CA-A2F2395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C0FF-916F-43CD-95C7-E1E028870DAD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F1B4-24B4-4202-80CA-A2F2395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136C0FF-916F-43CD-95C7-E1E028870DAD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D5CF1B4-24B4-4202-80CA-A2F2395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rtal-slovo.ru/history/35573.php" TargetMode="External"/><Relationship Id="rId2" Type="http://schemas.openxmlformats.org/officeDocument/2006/relationships/hyperlink" Target="http://www.blagobor.by/article/history/simeonpoloc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Основоположник </a:t>
            </a:r>
            <a:r>
              <a:rPr lang="ru-RU" b="1" dirty="0"/>
              <a:t>русского стихосложения, автор первых пьес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5300" b="1" dirty="0" smtClean="0"/>
              <a:t>Симеон</a:t>
            </a:r>
            <a:r>
              <a:rPr lang="cs-CZ" sz="5300" b="1" dirty="0" smtClean="0"/>
              <a:t> </a:t>
            </a:r>
            <a:r>
              <a:rPr lang="ru-RU" sz="5300" b="1" dirty="0" smtClean="0"/>
              <a:t>Полоцкий </a:t>
            </a:r>
            <a:endParaRPr lang="cs-CZ" sz="53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4325112"/>
          </a:xfrm>
        </p:spPr>
        <p:txBody>
          <a:bodyPr/>
          <a:lstStyle/>
          <a:p>
            <a:r>
              <a:rPr lang="ru-RU" dirty="0" smtClean="0"/>
              <a:t>в 2004 году в Полоцке был установлен ему памятник</a:t>
            </a:r>
            <a:endParaRPr lang="cs-CZ" dirty="0"/>
          </a:p>
        </p:txBody>
      </p:sp>
      <p:pic>
        <p:nvPicPr>
          <p:cNvPr id="4" name="Obrázek 3" descr="406_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7903" y="2143116"/>
            <a:ext cx="5715039" cy="428628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blagobor.by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article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history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simeonpolock</a:t>
            </a:r>
            <a:endParaRPr lang="ru-RU" u="sng" dirty="0" smtClean="0"/>
          </a:p>
          <a:p>
            <a:r>
              <a:rPr lang="cs-CZ" u="sng" dirty="0" smtClean="0">
                <a:hlinkClick r:id="rId3"/>
              </a:rPr>
              <a:t>http://www.</a:t>
            </a:r>
            <a:r>
              <a:rPr lang="cs-CZ" u="sng" dirty="0" err="1" smtClean="0">
                <a:hlinkClick r:id="rId3"/>
              </a:rPr>
              <a:t>portal</a:t>
            </a:r>
            <a:r>
              <a:rPr lang="cs-CZ" u="sng" dirty="0" smtClean="0">
                <a:hlinkClick r:id="rId3"/>
              </a:rPr>
              <a:t>-slovo.</a:t>
            </a:r>
            <a:r>
              <a:rPr lang="cs-CZ" u="sng" dirty="0" err="1" smtClean="0">
                <a:hlinkClick r:id="rId3"/>
              </a:rPr>
              <a:t>ru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history</a:t>
            </a:r>
            <a:r>
              <a:rPr lang="cs-CZ" u="sng" dirty="0" smtClean="0">
                <a:hlinkClick r:id="rId3"/>
              </a:rPr>
              <a:t>/35573.php</a:t>
            </a:r>
            <a:endParaRPr lang="ru-RU" u="sng" dirty="0" smtClean="0"/>
          </a:p>
          <a:p>
            <a:endParaRPr lang="cs-CZ" u="sng" dirty="0" smtClean="0"/>
          </a:p>
          <a:p>
            <a:r>
              <a:rPr lang="cs-CZ" dirty="0" smtClean="0">
                <a:hlinkClick r:id="rId2"/>
              </a:rPr>
              <a:t>Staroruská čítanka, SPN Prah</a:t>
            </a:r>
            <a:r>
              <a:rPr lang="ru-RU" dirty="0" smtClean="0">
                <a:hlinkClick r:id="rId2"/>
              </a:rPr>
              <a:t>а</a:t>
            </a:r>
            <a:endParaRPr lang="cs-CZ" dirty="0" smtClean="0">
              <a:hlinkClick r:id="rId2"/>
            </a:endParaRPr>
          </a:p>
          <a:p>
            <a:endParaRPr lang="cs-CZ" u="sng" dirty="0" smtClean="0">
              <a:hlinkClick r:id="rId2"/>
            </a:endParaRPr>
          </a:p>
          <a:p>
            <a:endParaRPr lang="cs-CZ" u="sng" dirty="0" smtClean="0">
              <a:hlinkClick r:id="rId2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270px-Polotsk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57422" y="928670"/>
            <a:ext cx="4286280" cy="541341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143536"/>
          </a:xfrm>
        </p:spPr>
        <p:txBody>
          <a:bodyPr>
            <a:normAutofit/>
          </a:bodyPr>
          <a:lstStyle/>
          <a:p>
            <a:r>
              <a:rPr lang="ru-RU" dirty="0" smtClean="0"/>
              <a:t>Полоцк </a:t>
            </a:r>
            <a:r>
              <a:rPr lang="ru-RU" dirty="0" smtClean="0"/>
              <a:t>1629 – Москва 1680</a:t>
            </a:r>
            <a:endParaRPr lang="ru-RU" dirty="0" smtClean="0"/>
          </a:p>
          <a:p>
            <a:r>
              <a:rPr lang="ru-RU" dirty="0" smtClean="0"/>
              <a:t>великий белорусский просветитель </a:t>
            </a:r>
          </a:p>
          <a:p>
            <a:r>
              <a:rPr lang="ru-RU" dirty="0" smtClean="0"/>
              <a:t>один из выдающихся деятелей не только белорусской и русской, но и более того, славянской культуры в </a:t>
            </a:r>
            <a:r>
              <a:rPr lang="ru-RU" dirty="0" smtClean="0"/>
              <a:t>целом</a:t>
            </a:r>
            <a:r>
              <a:rPr lang="ru-RU" dirty="0" smtClean="0"/>
              <a:t>, духовной писатель, богослов, драматург, переводчик</a:t>
            </a:r>
            <a:endParaRPr lang="ru-RU" dirty="0" smtClean="0"/>
          </a:p>
          <a:p>
            <a:r>
              <a:rPr lang="ru-RU" dirty="0" smtClean="0"/>
              <a:t>один из первых русских поэтов, автор </a:t>
            </a:r>
            <a:r>
              <a:rPr lang="ru-RU" b="1" dirty="0" smtClean="0"/>
              <a:t>силлабических </a:t>
            </a:r>
            <a:r>
              <a:rPr lang="ru-RU" dirty="0" smtClean="0"/>
              <a:t>виршей </a:t>
            </a:r>
          </a:p>
          <a:p>
            <a:pPr>
              <a:buNone/>
            </a:pPr>
            <a:r>
              <a:rPr lang="ru-RU" dirty="0" smtClean="0"/>
              <a:t>	на церковнославянском ипольском языках. </a:t>
            </a:r>
          </a:p>
          <a:p>
            <a:r>
              <a:rPr lang="ru-RU" dirty="0" smtClean="0"/>
              <a:t>монах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21497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1666 г. уезжает в Москву – Кремль – читает свои стихи высочайшему семейству</a:t>
            </a:r>
          </a:p>
          <a:p>
            <a:r>
              <a:rPr lang="ru-RU" dirty="0" smtClean="0"/>
              <a:t>1661 г. навсегда переехал в Москву – учитель латинского языка, </a:t>
            </a:r>
          </a:p>
          <a:p>
            <a:r>
              <a:rPr lang="ru-RU" dirty="0" smtClean="0"/>
              <a:t>знание несколько языков (болгарский, латинский, украинский, польский...) и грамматики, риторики, диалектики..</a:t>
            </a:r>
          </a:p>
          <a:p>
            <a:r>
              <a:rPr lang="ru-RU" dirty="0" smtClean="0"/>
              <a:t>его талант побудил царя Михайловича пригласить его в наставники к наследнику </a:t>
            </a:r>
            <a:r>
              <a:rPr lang="ru-RU" dirty="0" smtClean="0"/>
              <a:t>перестола</a:t>
            </a:r>
          </a:p>
          <a:p>
            <a:r>
              <a:rPr lang="ru-RU" dirty="0" smtClean="0"/>
              <a:t>учитель </a:t>
            </a:r>
            <a:r>
              <a:rPr lang="ru-RU" dirty="0" smtClean="0"/>
              <a:t>царских детей</a:t>
            </a:r>
            <a:endParaRPr lang="ru-RU" dirty="0" smtClean="0"/>
          </a:p>
          <a:p>
            <a:r>
              <a:rPr lang="ru-RU" dirty="0" smtClean="0"/>
              <a:t>1680 составил проект первого высшего учебного заведения в Москве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/>
          <a:lstStyle/>
          <a:p>
            <a:r>
              <a:rPr lang="ru-RU" dirty="0" smtClean="0"/>
              <a:t>Для царских детей написал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57429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множество стихотворений и множество нравственно-дидактических поэм вошедших в </a:t>
            </a:r>
            <a:r>
              <a:rPr lang="ru-RU" b="1" dirty="0" smtClean="0"/>
              <a:t>Вортоград Многоцветный</a:t>
            </a:r>
          </a:p>
          <a:p>
            <a:pPr>
              <a:buNone/>
            </a:pPr>
            <a:r>
              <a:rPr lang="ru-RU" dirty="0" smtClean="0"/>
              <a:t>	(поэтический сборник)</a:t>
            </a:r>
          </a:p>
          <a:p>
            <a:pPr>
              <a:buNone/>
            </a:pPr>
            <a:r>
              <a:rPr lang="ru-RU" dirty="0" smtClean="0"/>
              <a:t>	- памятник древнерусской литературы второй половины XVII века и один из наиболее изученных текстов Симеона</a:t>
            </a:r>
          </a:p>
          <a:p>
            <a:pPr>
              <a:buNone/>
            </a:pPr>
            <a:r>
              <a:rPr lang="ru-RU" b="1" dirty="0" smtClean="0"/>
              <a:t>   - т</a:t>
            </a:r>
            <a:r>
              <a:rPr lang="ru-RU" dirty="0" smtClean="0"/>
              <a:t>акже одним из наиболее ярких проявлений русского литературного </a:t>
            </a:r>
            <a:r>
              <a:rPr lang="ru-RU" b="1" dirty="0" smtClean="0"/>
              <a:t>барокко</a:t>
            </a:r>
            <a:r>
              <a:rPr lang="ru-RU" dirty="0" smtClean="0"/>
              <a:t>. 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	-несколько тысяч стихотворных текстов, написанных </a:t>
            </a:r>
            <a:r>
              <a:rPr lang="ru-RU" b="1" dirty="0" smtClean="0"/>
              <a:t>силлабическим стихом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32511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«Житие и учение Христа Господа и Бога нашего», </a:t>
            </a:r>
          </a:p>
          <a:p>
            <a:r>
              <a:rPr lang="ru-RU" dirty="0" smtClean="0"/>
              <a:t>«Книга кратких вопросов и ответов катехизических» </a:t>
            </a:r>
          </a:p>
          <a:p>
            <a:endParaRPr lang="ru-RU" dirty="0" smtClean="0"/>
          </a:p>
          <a:p>
            <a:r>
              <a:rPr lang="ru-RU" dirty="0" smtClean="0"/>
              <a:t>самое известное религиозно-политическое произведение </a:t>
            </a:r>
            <a:r>
              <a:rPr lang="ru-RU" b="1" dirty="0" smtClean="0"/>
              <a:t>Жезл </a:t>
            </a:r>
            <a:r>
              <a:rPr lang="ru-RU" b="1" dirty="0" smtClean="0"/>
              <a:t>правления!!</a:t>
            </a:r>
            <a:endParaRPr lang="ru-RU" b="1" dirty="0" smtClean="0"/>
          </a:p>
          <a:p>
            <a:endParaRPr lang="ru-RU" b="1" dirty="0" smtClean="0"/>
          </a:p>
          <a:p>
            <a:r>
              <a:rPr lang="ru-RU" dirty="0" smtClean="0"/>
              <a:t>составлял речи царя, писал торжественные объявления, переводил полемические трактаты 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42928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Одной из главных в своей деятельности Симеон Полоцкий считал проповедническую. Им было написано более </a:t>
            </a:r>
            <a:r>
              <a:rPr lang="ru-RU" b="1" dirty="0" smtClean="0"/>
              <a:t>200 проповедей, </a:t>
            </a:r>
            <a:r>
              <a:rPr lang="ru-RU" dirty="0" smtClean="0"/>
              <a:t>которые составили сборники «Вечеря душевная» (1681 г.) и «Обед душевный» изданные уже после смерти их автора.</a:t>
            </a:r>
          </a:p>
          <a:p>
            <a:endParaRPr lang="ru-RU" dirty="0" smtClean="0"/>
          </a:p>
          <a:p>
            <a:r>
              <a:rPr lang="ru-RU" dirty="0" smtClean="0"/>
              <a:t>В далнейшем в Москве писал </a:t>
            </a:r>
            <a:r>
              <a:rPr lang="ru-RU" b="1" dirty="0" smtClean="0"/>
              <a:t>драматургические сочинения </a:t>
            </a:r>
            <a:r>
              <a:rPr lang="ru-RU" dirty="0" smtClean="0"/>
              <a:t>и появились новые произведения как </a:t>
            </a:r>
            <a:r>
              <a:rPr lang="ru-RU" b="1" dirty="0" smtClean="0"/>
              <a:t>пеьсы</a:t>
            </a:r>
            <a:r>
              <a:rPr lang="ru-RU" dirty="0" smtClean="0"/>
              <a:t> в стихах , например «Комедия притчи о блудном сыне»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229600" cy="1066800"/>
          </a:xfrm>
        </p:spPr>
        <p:txBody>
          <a:bodyPr/>
          <a:lstStyle/>
          <a:p>
            <a:r>
              <a:rPr lang="ru-RU" dirty="0" smtClean="0"/>
              <a:t>Фигурные стихи</a:t>
            </a:r>
            <a:endParaRPr lang="cs-CZ" dirty="0"/>
          </a:p>
        </p:txBody>
      </p:sp>
      <p:pic>
        <p:nvPicPr>
          <p:cNvPr id="8" name="Obrázek 7" descr="cros1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1923640"/>
            <a:ext cx="2928958" cy="4934360"/>
          </a:xfrm>
          <a:prstGeom prst="rect">
            <a:avLst/>
          </a:prstGeom>
        </p:spPr>
      </p:pic>
      <p:pic>
        <p:nvPicPr>
          <p:cNvPr id="9" name="Zástupný symbol pro obsah 3" descr="minipolozkyzvezd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438" y="714356"/>
            <a:ext cx="4071966" cy="580530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6" descr="Symeon_polotsk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857232"/>
            <a:ext cx="5500726" cy="578647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771</TotalTime>
  <Words>168</Words>
  <Application>Microsoft Office PowerPoint</Application>
  <PresentationFormat>Předvádění na obrazovce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Urbanistický</vt:lpstr>
      <vt:lpstr>       Основоположник русского стихосложения, автор первых пьес   Симеон Полоцкий </vt:lpstr>
      <vt:lpstr>Snímek 2</vt:lpstr>
      <vt:lpstr>Snímek 3</vt:lpstr>
      <vt:lpstr>Snímek 4</vt:lpstr>
      <vt:lpstr>Для царских детей написал </vt:lpstr>
      <vt:lpstr>Snímek 6</vt:lpstr>
      <vt:lpstr>Snímek 7</vt:lpstr>
      <vt:lpstr>Фигурные стихи</vt:lpstr>
      <vt:lpstr>Snímek 9</vt:lpstr>
      <vt:lpstr>Snímek 10</vt:lpstr>
      <vt:lpstr>Источники: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Основоположник русского стихосложения, автор первых пьес   Симеон Полоцкий </dc:title>
  <dc:creator>lucie</dc:creator>
  <cp:lastModifiedBy>lucie</cp:lastModifiedBy>
  <cp:revision>12</cp:revision>
  <dcterms:created xsi:type="dcterms:W3CDTF">2014-12-03T21:00:12Z</dcterms:created>
  <dcterms:modified xsi:type="dcterms:W3CDTF">2014-12-04T09:53:29Z</dcterms:modified>
</cp:coreProperties>
</file>