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2" r:id="rId9"/>
    <p:sldId id="267" r:id="rId10"/>
    <p:sldId id="268" r:id="rId11"/>
    <p:sldId id="266" r:id="rId12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7F991F4-FF87-4BAC-9D4E-774AB3A2760B}" type="datetimeFigureOut">
              <a:rPr lang="cs-CZ" smtClean="0"/>
              <a:t>22.9.2014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CC4275F-871C-4565-9A5A-15D1910A14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327384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Základy speciální pedagogiky - ETOPEDIE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Mgr. Michaela Fialová</a:t>
            </a:r>
          </a:p>
          <a:p>
            <a:r>
              <a:rPr lang="cs-CZ" dirty="0" smtClean="0"/>
              <a:t>Email</a:t>
            </a:r>
            <a:r>
              <a:rPr lang="cs-CZ" dirty="0"/>
              <a:t>: </a:t>
            </a:r>
            <a:r>
              <a:rPr lang="cs-CZ" dirty="0" smtClean="0">
                <a:hlinkClick r:id="rId2"/>
              </a:rPr>
              <a:t>327384@mail.muni.cz</a:t>
            </a:r>
            <a:endParaRPr lang="cs-CZ" dirty="0" smtClean="0"/>
          </a:p>
          <a:p>
            <a:r>
              <a:rPr lang="cs-CZ" dirty="0" smtClean="0"/>
              <a:t>Poříčí 31a, 3. patro, místnost 30</a:t>
            </a:r>
          </a:p>
          <a:p>
            <a:r>
              <a:rPr lang="cs-CZ" dirty="0" smtClean="0"/>
              <a:t>Konzultační hodiny: PO 9:00 – 10:00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61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zvládnutí probraného učiva možný </a:t>
            </a:r>
            <a:r>
              <a:rPr lang="cs-CZ" dirty="0" err="1" smtClean="0"/>
              <a:t>předtermín</a:t>
            </a:r>
            <a:r>
              <a:rPr lang="cs-CZ" dirty="0" smtClean="0"/>
              <a:t> v zápočtovém týdnu tj. 15. prosince 2014</a:t>
            </a:r>
          </a:p>
          <a:p>
            <a:r>
              <a:rPr lang="cs-CZ" dirty="0" smtClean="0"/>
              <a:t>První termín písemný test - kombinace otevřených a uzavřených  otázek</a:t>
            </a:r>
          </a:p>
          <a:p>
            <a:r>
              <a:rPr lang="cs-CZ" dirty="0" smtClean="0"/>
              <a:t>Pokud bude potřeba více pokusů – ústní zkouška</a:t>
            </a:r>
          </a:p>
          <a:p>
            <a:r>
              <a:rPr lang="cs-CZ" dirty="0" smtClean="0"/>
              <a:t>Ke splnění písemného testu (E) je potřeba úspěšně zvládnout 60%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8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Etopedie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etopedie</a:t>
            </a:r>
            <a:r>
              <a:rPr lang="cs-CZ" dirty="0" smtClean="0"/>
              <a:t>?</a:t>
            </a:r>
          </a:p>
          <a:p>
            <a:r>
              <a:rPr lang="cs-CZ" dirty="0" smtClean="0"/>
              <a:t>Rozdíl mezi </a:t>
            </a:r>
            <a:r>
              <a:rPr lang="cs-CZ" dirty="0" err="1" smtClean="0"/>
              <a:t>etopedií</a:t>
            </a:r>
            <a:r>
              <a:rPr lang="cs-CZ" dirty="0"/>
              <a:t> </a:t>
            </a:r>
            <a:r>
              <a:rPr lang="cs-CZ" dirty="0" smtClean="0"/>
              <a:t>a ostatními speciálně pedagogickými disciplínami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75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Podmínky k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   Aktivní účast na semináři</a:t>
            </a:r>
          </a:p>
          <a:p>
            <a:r>
              <a:rPr lang="cs-CZ" sz="3200" dirty="0"/>
              <a:t>Je možná</a:t>
            </a:r>
            <a:r>
              <a:rPr lang="cs-CZ" sz="3200" b="1" dirty="0"/>
              <a:t> jedna </a:t>
            </a:r>
            <a:r>
              <a:rPr lang="cs-CZ" sz="3200" dirty="0"/>
              <a:t>neúčast. Každou další neúčast je třeba probrat osobně s vyučujícím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Vypracování </a:t>
            </a:r>
            <a:r>
              <a:rPr lang="cs-CZ" sz="3200" b="1" dirty="0" smtClean="0"/>
              <a:t>intervenčního programu</a:t>
            </a:r>
            <a:r>
              <a:rPr lang="cs-CZ" sz="3200" dirty="0" smtClean="0"/>
              <a:t> </a:t>
            </a:r>
          </a:p>
          <a:p>
            <a:r>
              <a:rPr lang="cs-CZ" sz="3200" dirty="0" smtClean="0"/>
              <a:t>Zpracování reflexe na film s </a:t>
            </a:r>
            <a:r>
              <a:rPr lang="cs-CZ" sz="3200" dirty="0" err="1" smtClean="0"/>
              <a:t>etopedickou</a:t>
            </a:r>
            <a:r>
              <a:rPr lang="cs-CZ" sz="3200" dirty="0" smtClean="0"/>
              <a:t> tématikou</a:t>
            </a:r>
            <a:endParaRPr lang="cs-CZ" sz="3200" dirty="0"/>
          </a:p>
          <a:p>
            <a:r>
              <a:rPr lang="cs-CZ" sz="3200" dirty="0" smtClean="0"/>
              <a:t>Úspěšné absolvování písemného testu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2692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Intervenční program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Práce ve dvojicích až trojicích</a:t>
            </a:r>
          </a:p>
          <a:p>
            <a:r>
              <a:rPr lang="cs-CZ" dirty="0" smtClean="0"/>
              <a:t>Prezentace ve skupině</a:t>
            </a:r>
          </a:p>
          <a:p>
            <a:r>
              <a:rPr lang="cs-CZ" dirty="0" smtClean="0"/>
              <a:t>Vložit teoretický podklad do ISU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36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Intervenční program</a:t>
            </a:r>
            <a:br>
              <a:rPr lang="cs-CZ" dirty="0" smtClean="0"/>
            </a:br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Anamnéza žáka/dítěte</a:t>
            </a:r>
          </a:p>
          <a:p>
            <a:r>
              <a:rPr lang="cs-CZ" dirty="0" smtClean="0"/>
              <a:t>Vymezení problému, který se bude řešit</a:t>
            </a:r>
          </a:p>
          <a:p>
            <a:r>
              <a:rPr lang="cs-CZ" dirty="0" smtClean="0"/>
              <a:t>Intervenční program a konkrétní techniky</a:t>
            </a:r>
          </a:p>
          <a:p>
            <a:r>
              <a:rPr lang="cs-CZ" dirty="0" smtClean="0"/>
              <a:t>Teoretický základ</a:t>
            </a:r>
          </a:p>
          <a:p>
            <a:r>
              <a:rPr lang="cs-CZ" dirty="0" smtClean="0"/>
              <a:t>Shrnutí  a doporučení pro praxi</a:t>
            </a:r>
          </a:p>
        </p:txBody>
      </p:sp>
    </p:spTree>
    <p:extLst>
      <p:ext uri="{BB962C8B-B14F-4D97-AF65-F5344CB8AC3E}">
        <p14:creationId xmlns:p14="http://schemas.microsoft.com/office/powerpoint/2010/main" val="93697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 k intervenčnímu programu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KŘIVOHLAVÝ, J. Psychologie pocitů štěstí : současný stav poznání / 1. vyd.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2013 ISBN 978-80-247-4436-0</a:t>
            </a:r>
          </a:p>
          <a:p>
            <a:endParaRPr lang="cs-CZ" dirty="0"/>
          </a:p>
          <a:p>
            <a:r>
              <a:rPr lang="cs-CZ" dirty="0" smtClean="0"/>
              <a:t>VOJTOVÁ, V. a PAVLOVSKÁ, M. Včasná intervence jako zdroj inkluzivních přístupů. 1. vyd. Brno: </a:t>
            </a:r>
            <a:r>
              <a:rPr lang="cs-CZ" dirty="0" err="1" smtClean="0"/>
              <a:t>MuniPress</a:t>
            </a:r>
            <a:r>
              <a:rPr lang="cs-CZ" dirty="0" smtClean="0"/>
              <a:t>, 2013. 203 s. ISBN 978-80-210-6022-7.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567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 odevzdání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Intervenční program odevzdáte nejpozději do neděle před prezentací v semináři</a:t>
            </a:r>
          </a:p>
          <a:p>
            <a:r>
              <a:rPr lang="cs-CZ" dirty="0" smtClean="0"/>
              <a:t>Intervenční program vložíte do ISU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r>
              <a:rPr lang="cs-CZ" dirty="0" err="1" smtClean="0"/>
              <a:t>Odevzdávárna</a:t>
            </a:r>
            <a:r>
              <a:rPr lang="cs-CZ" dirty="0" smtClean="0"/>
              <a:t> bude otevřena do 8. 12. 2014. Ovšem celkové hodnocení studenta, který odevzdá po termínu prezentace programu bude sníženo o jeden stupeň. </a:t>
            </a:r>
          </a:p>
          <a:p>
            <a:r>
              <a:rPr lang="cs-CZ" dirty="0" smtClean="0"/>
              <a:t>Student, který program neodevzdá nebude připuštěn ke zkoušce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9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Dítě/žák 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Opožděným vývojem řeči</a:t>
            </a:r>
          </a:p>
          <a:p>
            <a:r>
              <a:rPr lang="cs-CZ" dirty="0" smtClean="0"/>
              <a:t>Vývojovou dysfázií</a:t>
            </a:r>
          </a:p>
          <a:p>
            <a:r>
              <a:rPr lang="cs-CZ" dirty="0" smtClean="0"/>
              <a:t>Afázií</a:t>
            </a:r>
          </a:p>
          <a:p>
            <a:r>
              <a:rPr lang="cs-CZ" dirty="0" smtClean="0"/>
              <a:t>Mutismem</a:t>
            </a:r>
          </a:p>
          <a:p>
            <a:r>
              <a:rPr lang="cs-CZ" dirty="0" smtClean="0"/>
              <a:t>Dyslálií</a:t>
            </a:r>
          </a:p>
          <a:p>
            <a:r>
              <a:rPr lang="cs-CZ" dirty="0" smtClean="0"/>
              <a:t>Dysartrií</a:t>
            </a:r>
          </a:p>
          <a:p>
            <a:r>
              <a:rPr lang="cs-CZ" dirty="0" smtClean="0"/>
              <a:t>Koktavostí</a:t>
            </a:r>
          </a:p>
          <a:p>
            <a:r>
              <a:rPr lang="cs-CZ" dirty="0" smtClean="0"/>
              <a:t>Breptavostí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64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na film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/>
          <a:lstStyle/>
          <a:p>
            <a:r>
              <a:rPr lang="cs-CZ" dirty="0" smtClean="0"/>
              <a:t>Reflexi zpracujete min. na jednu normostranu</a:t>
            </a:r>
          </a:p>
          <a:p>
            <a:r>
              <a:rPr lang="cs-CZ" dirty="0" smtClean="0"/>
              <a:t>Film budete předem konzultovat s vyučujícím</a:t>
            </a:r>
          </a:p>
          <a:p>
            <a:r>
              <a:rPr lang="cs-CZ" dirty="0" smtClean="0"/>
              <a:t>Reflexi odevzdáte nejpozději do 19.10.2014 do </a:t>
            </a:r>
            <a:r>
              <a:rPr lang="cs-CZ" dirty="0" err="1" smtClean="0"/>
              <a:t>odevzdávárny</a:t>
            </a:r>
            <a:r>
              <a:rPr lang="cs-CZ" dirty="0"/>
              <a:t> </a:t>
            </a:r>
            <a:r>
              <a:rPr lang="cs-CZ" dirty="0" smtClean="0"/>
              <a:t>do ISU</a:t>
            </a:r>
          </a:p>
          <a:p>
            <a:r>
              <a:rPr lang="cs-CZ" dirty="0" smtClean="0"/>
              <a:t>Film se nesmí ve skupině opakovat</a:t>
            </a:r>
          </a:p>
          <a:p>
            <a:r>
              <a:rPr lang="cs-CZ" dirty="0" smtClean="0"/>
              <a:t>Název filmu nahlásíte nejpozději příští seminář vyučujícímu (tj. 29.9.2014)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45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VOJTOVÁ, Věra. </a:t>
            </a:r>
            <a:r>
              <a:rPr lang="cs-CZ" i="1" dirty="0"/>
              <a:t>Kapitoly z </a:t>
            </a:r>
            <a:r>
              <a:rPr lang="cs-CZ" i="1" dirty="0" err="1"/>
              <a:t>etopedie</a:t>
            </a:r>
            <a:r>
              <a:rPr lang="cs-CZ" i="1" dirty="0"/>
              <a:t>.</a:t>
            </a:r>
            <a:r>
              <a:rPr lang="cs-CZ" dirty="0"/>
              <a:t> 2.,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Brno: Masarykova univerzita, 2008. 136 s. ISBN 978-80-210-4573-6</a:t>
            </a:r>
          </a:p>
        </p:txBody>
      </p:sp>
    </p:spTree>
    <p:extLst>
      <p:ext uri="{BB962C8B-B14F-4D97-AF65-F5344CB8AC3E}">
        <p14:creationId xmlns:p14="http://schemas.microsoft.com/office/powerpoint/2010/main" val="2631612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312</TotalTime>
  <Words>369</Words>
  <Application>Microsoft Office PowerPoint</Application>
  <PresentationFormat>Předvádění na obrazovce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Špendlík</vt:lpstr>
      <vt:lpstr>Základy speciální pedagogiky - ETOPEDIE</vt:lpstr>
      <vt:lpstr>Podmínky k ukončení předmětu </vt:lpstr>
      <vt:lpstr>Intervenční program </vt:lpstr>
      <vt:lpstr>Intervenční program osnova</vt:lpstr>
      <vt:lpstr>Literatura k intervenčnímu programu</vt:lpstr>
      <vt:lpstr>Termín odevzdání</vt:lpstr>
      <vt:lpstr>Dítě/žák s</vt:lpstr>
      <vt:lpstr>Reflexe na film</vt:lpstr>
      <vt:lpstr>Literatura ke zkoušce</vt:lpstr>
      <vt:lpstr>Zkouška</vt:lpstr>
      <vt:lpstr>Etopedie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speciální pedagogiky - ETOPEDIE</dc:title>
  <dc:creator>Novakova</dc:creator>
  <cp:lastModifiedBy>Novakova</cp:lastModifiedBy>
  <cp:revision>10</cp:revision>
  <cp:lastPrinted>2014-09-22T09:52:34Z</cp:lastPrinted>
  <dcterms:created xsi:type="dcterms:W3CDTF">2014-09-22T07:17:08Z</dcterms:created>
  <dcterms:modified xsi:type="dcterms:W3CDTF">2014-09-22T12:29:39Z</dcterms:modified>
</cp:coreProperties>
</file>