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Samostudium:</a:t>
            </a:r>
            <a:br>
              <a:rPr lang="cs-CZ" dirty="0" smtClean="0"/>
            </a:br>
            <a:r>
              <a:rPr lang="cs-CZ" dirty="0" smtClean="0"/>
              <a:t>historie školství neslyšících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b="1" dirty="0" smtClean="0"/>
              <a:t>Kdo vytvořil manuální </a:t>
            </a:r>
            <a:r>
              <a:rPr lang="cs-CZ" sz="2400" b="1" dirty="0" err="1" smtClean="0"/>
              <a:t>francouskou</a:t>
            </a:r>
            <a:r>
              <a:rPr lang="cs-CZ" sz="2400" b="1" dirty="0" smtClean="0"/>
              <a:t> metodu využívanou ve vzdělávání neslyšících?</a:t>
            </a:r>
          </a:p>
          <a:p>
            <a:pPr algn="just">
              <a:buNone/>
            </a:pPr>
            <a:r>
              <a:rPr lang="cs-CZ" sz="2400" dirty="0" smtClean="0"/>
              <a:t>a) Samuel </a:t>
            </a:r>
            <a:r>
              <a:rPr lang="cs-CZ" sz="2400" dirty="0" err="1" smtClean="0"/>
              <a:t>Heinicke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r>
              <a:rPr lang="cs-CZ" sz="2400" dirty="0" smtClean="0"/>
              <a:t>b) Charles Michael de </a:t>
            </a:r>
            <a:r>
              <a:rPr lang="cs-CZ" sz="2400" dirty="0" err="1" smtClean="0"/>
              <a:t>l</a:t>
            </a:r>
            <a:r>
              <a:rPr lang="cs-CZ" sz="2400" dirty="0" smtClean="0"/>
              <a:t>’</a:t>
            </a:r>
            <a:r>
              <a:rPr lang="cs-CZ" sz="2400" dirty="0" err="1" smtClean="0"/>
              <a:t>Eppé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r>
              <a:rPr lang="cs-CZ" sz="2400" dirty="0" smtClean="0"/>
              <a:t>c) Edward </a:t>
            </a:r>
            <a:r>
              <a:rPr lang="cs-CZ" sz="2400" dirty="0" err="1" smtClean="0"/>
              <a:t>Miner</a:t>
            </a:r>
            <a:r>
              <a:rPr lang="cs-CZ" sz="2400" dirty="0" smtClean="0"/>
              <a:t> </a:t>
            </a:r>
            <a:r>
              <a:rPr lang="cs-CZ" sz="2400" dirty="0" err="1" smtClean="0"/>
              <a:t>Gallaudet</a:t>
            </a: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Co se událo na Milánském kongresu v roce 1880?</a:t>
            </a:r>
          </a:p>
          <a:p>
            <a:pPr algn="just">
              <a:buNone/>
            </a:pPr>
            <a:r>
              <a:rPr lang="cs-CZ" sz="2400" dirty="0" smtClean="0"/>
              <a:t>a) Samuel </a:t>
            </a:r>
            <a:r>
              <a:rPr lang="cs-CZ" sz="2400" dirty="0" err="1" smtClean="0"/>
              <a:t>Heinecke</a:t>
            </a:r>
            <a:r>
              <a:rPr lang="cs-CZ" sz="2400" dirty="0" smtClean="0"/>
              <a:t> zde zastával manuální francouzskou metodu ale také německou orální metodu</a:t>
            </a:r>
          </a:p>
          <a:p>
            <a:pPr algn="just">
              <a:buNone/>
            </a:pPr>
            <a:r>
              <a:rPr lang="cs-CZ" sz="2400" dirty="0" smtClean="0"/>
              <a:t>b) padla první zmínka o založení </a:t>
            </a:r>
            <a:r>
              <a:rPr lang="cs-CZ" sz="2400" dirty="0" err="1" smtClean="0"/>
              <a:t>Gallaudetovy</a:t>
            </a:r>
            <a:r>
              <a:rPr lang="cs-CZ" sz="2400" dirty="0" smtClean="0"/>
              <a:t> univerzity</a:t>
            </a:r>
          </a:p>
          <a:p>
            <a:pPr algn="just">
              <a:buNone/>
            </a:pPr>
            <a:r>
              <a:rPr lang="cs-CZ" sz="2400" dirty="0" smtClean="0"/>
              <a:t>c) učitelé neslyšících rozhodli, že se při vzdělávání bude využívat pouze orální </a:t>
            </a:r>
            <a:r>
              <a:rPr lang="cs-CZ" sz="2400" dirty="0" smtClean="0"/>
              <a:t>metoda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Kdo byl otec neslyšících?</a:t>
            </a:r>
          </a:p>
          <a:p>
            <a:pPr algn="just">
              <a:buNone/>
            </a:pPr>
            <a:r>
              <a:rPr lang="cs-CZ" sz="2400" dirty="0" smtClean="0"/>
              <a:t>a) Charles Michael de </a:t>
            </a:r>
            <a:r>
              <a:rPr lang="cs-CZ" sz="2400" dirty="0" err="1" smtClean="0"/>
              <a:t>l</a:t>
            </a:r>
            <a:r>
              <a:rPr lang="cs-CZ" sz="2400" dirty="0" smtClean="0"/>
              <a:t>’</a:t>
            </a:r>
            <a:r>
              <a:rPr lang="cs-CZ" sz="2400" dirty="0" err="1" smtClean="0"/>
              <a:t>Eppé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r>
              <a:rPr lang="cs-CZ" sz="2400" dirty="0" smtClean="0"/>
              <a:t>b) Samuel </a:t>
            </a:r>
            <a:r>
              <a:rPr lang="cs-CZ" sz="2400" dirty="0" err="1" smtClean="0"/>
              <a:t>Heinicke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r>
              <a:rPr lang="cs-CZ" sz="2400" dirty="0" smtClean="0"/>
              <a:t>c)</a:t>
            </a:r>
            <a:r>
              <a:rPr lang="cs-CZ" sz="2400" dirty="0" err="1" smtClean="0"/>
              <a:t>JohanKonrad</a:t>
            </a:r>
            <a:r>
              <a:rPr lang="cs-CZ" sz="2400" dirty="0" smtClean="0"/>
              <a:t> </a:t>
            </a:r>
            <a:r>
              <a:rPr lang="cs-CZ" sz="2400" dirty="0" err="1" smtClean="0"/>
              <a:t>Amman</a:t>
            </a:r>
            <a:endParaRPr lang="cs-CZ" sz="24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>
              <a:buNone/>
            </a:pPr>
            <a:endParaRPr lang="cs-CZ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Kde se nachází historicky první vysoká škola pro neslyšící?</a:t>
            </a:r>
          </a:p>
          <a:p>
            <a:pPr marL="624078" indent="-514350">
              <a:buNone/>
            </a:pPr>
            <a:r>
              <a:rPr lang="cs-CZ" sz="2400" dirty="0" smtClean="0"/>
              <a:t>a)Washington</a:t>
            </a:r>
          </a:p>
          <a:p>
            <a:pPr marL="624078" indent="-514350">
              <a:buNone/>
            </a:pPr>
            <a:r>
              <a:rPr lang="cs-CZ" sz="2400" dirty="0" smtClean="0"/>
              <a:t>b)Paříž</a:t>
            </a:r>
          </a:p>
          <a:p>
            <a:pPr marL="624078" indent="-514350">
              <a:buNone/>
            </a:pPr>
            <a:r>
              <a:rPr lang="cs-CZ" sz="2400" dirty="0" smtClean="0"/>
              <a:t>c)Vídeň</a:t>
            </a:r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r>
              <a:rPr lang="cs-CZ" sz="2400" b="1" dirty="0" smtClean="0"/>
              <a:t>Nejstarší ústav pro hluchoněmé u nás byl založen …</a:t>
            </a:r>
          </a:p>
          <a:p>
            <a:pPr marL="624078" indent="-514350">
              <a:buNone/>
            </a:pPr>
            <a:r>
              <a:rPr lang="cs-CZ" sz="2400" dirty="0" smtClean="0"/>
              <a:t>a)v roce 1786 v Plzni</a:t>
            </a:r>
          </a:p>
          <a:p>
            <a:pPr marL="624078" indent="-514350">
              <a:buNone/>
            </a:pPr>
            <a:r>
              <a:rPr lang="cs-CZ" sz="2400" dirty="0" smtClean="0"/>
              <a:t>b)v roce 1786 v Brně</a:t>
            </a:r>
          </a:p>
          <a:p>
            <a:pPr marL="624078" indent="-514350">
              <a:buNone/>
            </a:pPr>
            <a:r>
              <a:rPr lang="cs-CZ" sz="2400" dirty="0" smtClean="0"/>
              <a:t>c)v roce 1786 v Praze</a:t>
            </a:r>
          </a:p>
          <a:p>
            <a:pPr marL="624078" indent="-514350">
              <a:buNone/>
            </a:pPr>
            <a:endParaRPr lang="cs-CZ" sz="2000" dirty="0" smtClean="0"/>
          </a:p>
          <a:p>
            <a:pPr marL="624078" indent="-514350">
              <a:buNone/>
            </a:pPr>
            <a:endParaRPr lang="cs-CZ" sz="2000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</TotalTime>
  <Words>129</Words>
  <Application>Microsoft Office PowerPoint</Application>
  <PresentationFormat>Předvádění na obrazovce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Urbanistický</vt:lpstr>
      <vt:lpstr>Samostudium: historie školství neslyšících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Samostudium: historie školství neslyšících</dc:title>
  <dc:creator>Kateřina</dc:creator>
  <cp:lastModifiedBy>Kateřina</cp:lastModifiedBy>
  <cp:revision>3</cp:revision>
  <dcterms:created xsi:type="dcterms:W3CDTF">2014-11-16T13:41:54Z</dcterms:created>
  <dcterms:modified xsi:type="dcterms:W3CDTF">2014-11-16T14:00:06Z</dcterms:modified>
</cp:coreProperties>
</file>