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6" r:id="rId3"/>
    <p:sldId id="28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21" autoAdjust="0"/>
    <p:restoredTop sz="94660"/>
  </p:normalViewPr>
  <p:slideViewPr>
    <p:cSldViewPr snapToGrid="0">
      <p:cViewPr varScale="1">
        <p:scale>
          <a:sx n="75" d="100"/>
          <a:sy n="75" d="100"/>
        </p:scale>
        <p:origin x="-528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pPr/>
              <a:t>10/1/2014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pPr/>
              <a:t>10/1/2014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pPr/>
              <a:t>10/1/2014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pPr/>
              <a:t>10/1/2014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pPr/>
              <a:t>10/1/2014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pPr/>
              <a:t>10/1/2014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pPr/>
              <a:t>10/1/2014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pPr/>
              <a:t>10/1/2014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pPr/>
              <a:t>10/1/2014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pPr/>
              <a:t>10/1/2014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pPr/>
              <a:t>10/1/2014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pPr/>
              <a:t>10/1/2014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lenka.drusova@mail.muni.cz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ternativnikomunikace.cz/stranka-metody-a-postupy-aak-7" TargetMode="External"/><Relationship Id="rId2" Type="http://schemas.openxmlformats.org/officeDocument/2006/relationships/hyperlink" Target="http://www.alternativnikomunikace.cz/stranka-co-je-aak-9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bsenka.cz/files/VOKS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00051" y="901700"/>
            <a:ext cx="10058400" cy="311150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3600" dirty="0" smtClean="0">
                <a:latin typeface="+mn-lt"/>
              </a:rPr>
              <a:t>Seminář ke speciální pedagogice </a:t>
            </a:r>
            <a:r>
              <a:rPr lang="cs-CZ" sz="3600" dirty="0" smtClean="0">
                <a:latin typeface="+mn-lt"/>
              </a:rPr>
              <a:t>1</a:t>
            </a:r>
            <a:br>
              <a:rPr lang="cs-CZ" sz="3600" dirty="0" smtClean="0">
                <a:latin typeface="+mn-lt"/>
              </a:rPr>
            </a:br>
            <a:r>
              <a:rPr lang="cs-CZ" sz="3600" dirty="0" smtClean="0">
                <a:latin typeface="+mn-lt"/>
              </a:rPr>
              <a:t/>
            </a:r>
            <a:br>
              <a:rPr lang="cs-CZ" sz="3600" dirty="0" smtClean="0">
                <a:latin typeface="+mn-lt"/>
              </a:rPr>
            </a:br>
            <a:r>
              <a:rPr lang="cs-CZ" sz="3600" dirty="0" smtClean="0">
                <a:latin typeface="+mn-lt"/>
              </a:rPr>
              <a:t>Seminární skupina č. 2 (středa 10:15-11:00)</a:t>
            </a:r>
            <a:br>
              <a:rPr lang="cs-CZ" sz="3600" dirty="0" smtClean="0">
                <a:latin typeface="+mn-lt"/>
              </a:rPr>
            </a:br>
            <a:r>
              <a:rPr lang="cs-CZ" dirty="0" smtClean="0">
                <a:latin typeface="+mn-lt"/>
              </a:rPr>
              <a:t/>
            </a:r>
            <a:br>
              <a:rPr lang="cs-CZ" dirty="0" smtClean="0">
                <a:latin typeface="+mn-lt"/>
              </a:rPr>
            </a:br>
            <a:r>
              <a:rPr lang="cs-CZ" sz="3600" b="1" dirty="0" smtClean="0">
                <a:latin typeface="+mn-lt"/>
              </a:rPr>
              <a:t>Samostudium</a:t>
            </a:r>
            <a:endParaRPr lang="cs-CZ" sz="3600" b="1" dirty="0"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00051" y="4673599"/>
            <a:ext cx="10058400" cy="1625601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Mgr. Lenka Drusová</a:t>
            </a:r>
          </a:p>
          <a:p>
            <a:pPr algn="ctr"/>
            <a:r>
              <a:rPr lang="cs-CZ" dirty="0" smtClean="0">
                <a:hlinkClick r:id="rId2"/>
              </a:rPr>
              <a:t>lenka.drusova@mail.</a:t>
            </a:r>
            <a:r>
              <a:rPr lang="cs-CZ" dirty="0" err="1" smtClean="0">
                <a:hlinkClick r:id="rId2"/>
              </a:rPr>
              <a:t>muni.cz</a:t>
            </a:r>
            <a:endParaRPr lang="cs-CZ" dirty="0" smtClean="0"/>
          </a:p>
          <a:p>
            <a:pPr algn="ctr"/>
            <a:r>
              <a:rPr lang="cs-CZ" dirty="0" smtClean="0"/>
              <a:t>Konzultace: Úterý 9:15-10:00 (nebo dle domluvy)</a:t>
            </a:r>
            <a:endParaRPr lang="cs-CZ" dirty="0" smtClean="0"/>
          </a:p>
          <a:p>
            <a:pPr algn="ctr"/>
            <a:endParaRPr lang="cs-CZ" dirty="0" smtClean="0"/>
          </a:p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98158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11997"/>
          </a:xfrm>
        </p:spPr>
        <p:txBody>
          <a:bodyPr>
            <a:normAutofit/>
          </a:bodyPr>
          <a:lstStyle/>
          <a:p>
            <a:r>
              <a:rPr lang="cs-CZ" sz="3200" dirty="0" smtClean="0"/>
              <a:t>Samostudium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400" dirty="0" smtClean="0"/>
              <a:t> </a:t>
            </a:r>
            <a:r>
              <a:rPr lang="cs-CZ" sz="2400" b="1" dirty="0" smtClean="0"/>
              <a:t>poradenské služby ve školách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dirty="0" smtClean="0"/>
              <a:t>Vyhláška č. 72/2005 Sb.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dirty="0" smtClean="0"/>
              <a:t>Kapitoly – s. 54-59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1">
              <a:buFont typeface="Wingdings" panose="05000000000000000000" pitchFamily="2" charset="2"/>
              <a:buChar char="§"/>
            </a:pPr>
            <a:endParaRPr lang="cs-CZ" sz="2600" dirty="0" smtClean="0"/>
          </a:p>
          <a:p>
            <a:pPr lvl="2">
              <a:buFont typeface="Wingdings" panose="05000000000000000000" pitchFamily="2" charset="2"/>
              <a:buChar char="§"/>
            </a:pPr>
            <a:endParaRPr lang="cs-CZ" sz="2200" dirty="0" smtClean="0"/>
          </a:p>
          <a:p>
            <a:pPr>
              <a:buNone/>
            </a:pPr>
            <a:endParaRPr lang="cs-CZ" sz="2400" dirty="0" smtClean="0"/>
          </a:p>
          <a:p>
            <a:pPr>
              <a:buFont typeface="Wingdings" panose="05000000000000000000" pitchFamily="2" charset="2"/>
              <a:buChar char="§"/>
            </a:pPr>
            <a:endParaRPr lang="cs-CZ" sz="2800" dirty="0" smtClean="0"/>
          </a:p>
          <a:p>
            <a:pPr>
              <a:buFont typeface="Wingdings" panose="05000000000000000000" pitchFamily="2" charset="2"/>
              <a:buChar char="§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xmlns="" val="98193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11997"/>
          </a:xfrm>
        </p:spPr>
        <p:txBody>
          <a:bodyPr>
            <a:normAutofit/>
          </a:bodyPr>
          <a:lstStyle/>
          <a:p>
            <a:r>
              <a:rPr lang="cs-CZ" sz="3200" dirty="0" smtClean="0"/>
              <a:t>Samostudium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900" b="1" dirty="0" smtClean="0"/>
              <a:t> </a:t>
            </a:r>
            <a:r>
              <a:rPr lang="cs-CZ" sz="2400" b="1" dirty="0" smtClean="0"/>
              <a:t>vzdělávání žáků s narušenou komunikační schopností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b="1" dirty="0" smtClean="0"/>
              <a:t>podmínky vzdělávání: </a:t>
            </a:r>
            <a:r>
              <a:rPr lang="cs-CZ" sz="2400" dirty="0" smtClean="0"/>
              <a:t>Kapitoly – s. 30-31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b="1" dirty="0"/>
              <a:t>z</a:t>
            </a:r>
            <a:r>
              <a:rPr lang="cs-CZ" sz="2400" b="1" dirty="0" smtClean="0"/>
              <a:t>působy poskytování péče</a:t>
            </a:r>
            <a:r>
              <a:rPr lang="cs-CZ" sz="2400" dirty="0" smtClean="0"/>
              <a:t>: Kapitoly – s. 131-132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b="1" dirty="0" smtClean="0"/>
              <a:t>úkoly SPC</a:t>
            </a:r>
            <a:r>
              <a:rPr lang="cs-CZ" sz="2400" dirty="0" smtClean="0"/>
              <a:t>: Vyhláška č. 73/2005 Sb., Kapitoly - s. 136-139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dirty="0" smtClean="0"/>
              <a:t>AAK: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2400" dirty="0">
                <a:hlinkClick r:id="rId2"/>
              </a:rPr>
              <a:t>http://</a:t>
            </a:r>
            <a:r>
              <a:rPr lang="cs-CZ" sz="2400" dirty="0" smtClean="0">
                <a:hlinkClick r:id="rId2"/>
              </a:rPr>
              <a:t>www.alternativnikomunikace.cz/stranka-co-je-aak-9</a:t>
            </a:r>
            <a:endParaRPr lang="cs-CZ" sz="2400" dirty="0" smtClean="0"/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2400" dirty="0">
                <a:hlinkClick r:id="rId3"/>
              </a:rPr>
              <a:t>http://</a:t>
            </a:r>
            <a:r>
              <a:rPr lang="cs-CZ" sz="2400" dirty="0" smtClean="0">
                <a:hlinkClick r:id="rId3"/>
              </a:rPr>
              <a:t>www.alternativnikomunikace.cz/stranka-metody-a-postupy-aak-7</a:t>
            </a:r>
            <a:endParaRPr lang="cs-CZ" sz="2400" dirty="0" smtClean="0"/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2400" u="sng" dirty="0">
                <a:hlinkClick r:id="rId4"/>
              </a:rPr>
              <a:t>http://</a:t>
            </a:r>
            <a:r>
              <a:rPr lang="cs-CZ" sz="2400" u="sng" dirty="0" smtClean="0">
                <a:hlinkClick r:id="rId4"/>
              </a:rPr>
              <a:t>www.</a:t>
            </a:r>
            <a:r>
              <a:rPr lang="cs-CZ" sz="2400" u="sng" dirty="0" err="1" smtClean="0">
                <a:hlinkClick r:id="rId4"/>
              </a:rPr>
              <a:t>ibsenka.cz</a:t>
            </a:r>
            <a:r>
              <a:rPr lang="cs-CZ" sz="2400" u="sng" dirty="0" smtClean="0">
                <a:hlinkClick r:id="rId4"/>
              </a:rPr>
              <a:t>/</a:t>
            </a:r>
            <a:r>
              <a:rPr lang="cs-CZ" sz="2400" u="sng" dirty="0" err="1" smtClean="0">
                <a:hlinkClick r:id="rId4"/>
              </a:rPr>
              <a:t>files</a:t>
            </a:r>
            <a:r>
              <a:rPr lang="cs-CZ" sz="2400" u="sng" dirty="0" smtClean="0">
                <a:hlinkClick r:id="rId4"/>
              </a:rPr>
              <a:t>/</a:t>
            </a:r>
            <a:r>
              <a:rPr lang="cs-CZ" sz="2400" u="sng" dirty="0" err="1" smtClean="0">
                <a:hlinkClick r:id="rId4"/>
              </a:rPr>
              <a:t>VOKS.pdf</a:t>
            </a:r>
            <a:endParaRPr lang="cs-CZ" sz="1600" dirty="0"/>
          </a:p>
          <a:p>
            <a:pPr lvl="1">
              <a:buFont typeface="Wingdings" panose="05000000000000000000" pitchFamily="2" charset="2"/>
              <a:buChar char="§"/>
            </a:pPr>
            <a:endParaRPr lang="cs-CZ" sz="2600" dirty="0" smtClean="0"/>
          </a:p>
          <a:p>
            <a:pPr lvl="2">
              <a:buFont typeface="Wingdings" panose="05000000000000000000" pitchFamily="2" charset="2"/>
              <a:buChar char="§"/>
            </a:pPr>
            <a:endParaRPr lang="cs-CZ" sz="2200" dirty="0" smtClean="0"/>
          </a:p>
          <a:p>
            <a:pPr>
              <a:buNone/>
            </a:pPr>
            <a:endParaRPr lang="cs-CZ" sz="2400" dirty="0" smtClean="0"/>
          </a:p>
          <a:p>
            <a:pPr>
              <a:buFont typeface="Wingdings" panose="05000000000000000000" pitchFamily="2" charset="2"/>
              <a:buChar char="§"/>
            </a:pPr>
            <a:endParaRPr lang="cs-CZ" sz="2800" dirty="0" smtClean="0"/>
          </a:p>
          <a:p>
            <a:pPr>
              <a:buFont typeface="Wingdings" panose="05000000000000000000" pitchFamily="2" charset="2"/>
              <a:buChar char="§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xmlns="" val="223589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iva">
  <a:themeElements>
    <a:clrScheme name="Retrospec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CA72677B-2F8C-4192-8EBE-D360BE3B20F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182</TotalTime>
  <Words>81</Words>
  <Application>Microsoft Office PowerPoint</Application>
  <PresentationFormat>Vlastní</PresentationFormat>
  <Paragraphs>24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Retrospektiva</vt:lpstr>
      <vt:lpstr>   Seminář ke speciální pedagogice 1  Seminární skupina č. 2 (středa 10:15-11:00)  Samostudium</vt:lpstr>
      <vt:lpstr>Samostudium</vt:lpstr>
      <vt:lpstr>Samostudium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SP1_poradenske_sluzby</dc:title>
  <dc:creator>Lenka Drusová</dc:creator>
  <cp:lastModifiedBy>Lenka</cp:lastModifiedBy>
  <cp:revision>24</cp:revision>
  <dcterms:created xsi:type="dcterms:W3CDTF">2013-10-25T15:49:35Z</dcterms:created>
  <dcterms:modified xsi:type="dcterms:W3CDTF">2014-10-01T20:37:03Z</dcterms:modified>
</cp:coreProperties>
</file>