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5" r:id="rId10"/>
    <p:sldId id="263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9BF0DF7-3C8A-4DC0-9B71-825736710ADB}" type="datetimeFigureOut">
              <a:rPr lang="cs-CZ" smtClean="0"/>
              <a:pPr/>
              <a:t>17.9.2014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9BD4AC2-F405-44B2-BBA2-E3EDF8E44D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F0DF7-3C8A-4DC0-9B71-825736710ADB}" type="datetimeFigureOut">
              <a:rPr lang="cs-CZ" smtClean="0"/>
              <a:pPr/>
              <a:t>17.9.2014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4AC2-F405-44B2-BBA2-E3EDF8E44D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F0DF7-3C8A-4DC0-9B71-825736710ADB}" type="datetimeFigureOut">
              <a:rPr lang="cs-CZ" smtClean="0"/>
              <a:pPr/>
              <a:t>17.9.2014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4AC2-F405-44B2-BBA2-E3EDF8E44D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9BF0DF7-3C8A-4DC0-9B71-825736710ADB}" type="datetimeFigureOut">
              <a:rPr lang="cs-CZ" smtClean="0"/>
              <a:pPr/>
              <a:t>17.9.2014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9BD4AC2-F405-44B2-BBA2-E3EDF8E44D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9BF0DF7-3C8A-4DC0-9B71-825736710ADB}" type="datetimeFigureOut">
              <a:rPr lang="cs-CZ" smtClean="0"/>
              <a:pPr/>
              <a:t>17.9.2014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9BD4AC2-F405-44B2-BBA2-E3EDF8E44D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F0DF7-3C8A-4DC0-9B71-825736710ADB}" type="datetimeFigureOut">
              <a:rPr lang="cs-CZ" smtClean="0"/>
              <a:pPr/>
              <a:t>17.9.2014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4AC2-F405-44B2-BBA2-E3EDF8E44D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F0DF7-3C8A-4DC0-9B71-825736710ADB}" type="datetimeFigureOut">
              <a:rPr lang="cs-CZ" smtClean="0"/>
              <a:pPr/>
              <a:t>17.9.2014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4AC2-F405-44B2-BBA2-E3EDF8E44D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9BF0DF7-3C8A-4DC0-9B71-825736710ADB}" type="datetimeFigureOut">
              <a:rPr lang="cs-CZ" smtClean="0"/>
              <a:pPr/>
              <a:t>17.9.2014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9BD4AC2-F405-44B2-BBA2-E3EDF8E44D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F0DF7-3C8A-4DC0-9B71-825736710ADB}" type="datetimeFigureOut">
              <a:rPr lang="cs-CZ" smtClean="0"/>
              <a:pPr/>
              <a:t>17.9.2014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4AC2-F405-44B2-BBA2-E3EDF8E44D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9BF0DF7-3C8A-4DC0-9B71-825736710ADB}" type="datetimeFigureOut">
              <a:rPr lang="cs-CZ" smtClean="0"/>
              <a:pPr/>
              <a:t>17.9.2014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9BD4AC2-F405-44B2-BBA2-E3EDF8E44D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9BF0DF7-3C8A-4DC0-9B71-825736710ADB}" type="datetimeFigureOut">
              <a:rPr lang="cs-CZ" smtClean="0"/>
              <a:pPr/>
              <a:t>17.9.2014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9BD4AC2-F405-44B2-BBA2-E3EDF8E44D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9BF0DF7-3C8A-4DC0-9B71-825736710ADB}" type="datetimeFigureOut">
              <a:rPr lang="cs-CZ" smtClean="0"/>
              <a:pPr/>
              <a:t>17.9.2014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9BD4AC2-F405-44B2-BBA2-E3EDF8E44DD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1628800"/>
            <a:ext cx="6172200" cy="2736304"/>
          </a:xfrm>
        </p:spPr>
        <p:txBody>
          <a:bodyPr>
            <a:normAutofit/>
          </a:bodyPr>
          <a:lstStyle/>
          <a:p>
            <a:r>
              <a:rPr lang="cs-CZ" sz="2800" dirty="0" smtClean="0"/>
              <a:t>Seminář ke speciální pedagogice 1</a:t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400" dirty="0" smtClean="0"/>
              <a:t>SZ7BP_SP1S/02</a:t>
            </a:r>
            <a:br>
              <a:rPr lang="cs-CZ" sz="2400" dirty="0" smtClean="0"/>
            </a:br>
            <a:r>
              <a:rPr lang="cs-CZ" sz="2400" dirty="0" smtClean="0"/>
              <a:t>STŘEDA 10:15-11:00, uč. 52</a:t>
            </a:r>
            <a:endParaRPr lang="cs-CZ" sz="2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dirty="0" smtClean="0"/>
              <a:t>Mgr. Lenka </a:t>
            </a:r>
            <a:r>
              <a:rPr lang="cs-CZ" sz="2400" dirty="0" err="1" smtClean="0"/>
              <a:t>Drusová</a:t>
            </a:r>
            <a:endParaRPr lang="cs-CZ" sz="2400" dirty="0"/>
          </a:p>
          <a:p>
            <a:r>
              <a:rPr lang="cs-CZ" sz="2400" dirty="0" err="1" smtClean="0">
                <a:solidFill>
                  <a:schemeClr val="tx1"/>
                </a:solidFill>
              </a:rPr>
              <a:t>lenka.drusova</a:t>
            </a:r>
            <a:r>
              <a:rPr lang="cs-CZ" sz="2400" dirty="0" smtClean="0">
                <a:solidFill>
                  <a:schemeClr val="tx1"/>
                </a:solidFill>
              </a:rPr>
              <a:t>@mail.</a:t>
            </a:r>
            <a:r>
              <a:rPr lang="cs-CZ" sz="2400" dirty="0" err="1" smtClean="0">
                <a:solidFill>
                  <a:schemeClr val="tx1"/>
                </a:solidFill>
              </a:rPr>
              <a:t>muni.cz</a:t>
            </a:r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CVIDOS (Poříčí 31a), 3. patro, místnost č. 32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pedagogika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je to speciální pedagogika? Čím se zabývá?</a:t>
            </a:r>
          </a:p>
          <a:p>
            <a:endParaRPr lang="cs-CZ" dirty="0" smtClean="0"/>
          </a:p>
          <a:p>
            <a:r>
              <a:rPr lang="cs-CZ" dirty="0" smtClean="0"/>
              <a:t>Jaké jsou podobory speciální pedagogiky?</a:t>
            </a:r>
          </a:p>
          <a:p>
            <a:endParaRPr lang="cs-CZ" dirty="0" smtClean="0"/>
          </a:p>
          <a:p>
            <a:r>
              <a:rPr lang="cs-CZ" dirty="0" smtClean="0"/>
              <a:t>Proč bychom se měli učit speciální pedagogiku?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k zápočtu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cs-CZ" dirty="0" smtClean="0"/>
              <a:t>pravidelná docházka – max. 2 omluvené absence</a:t>
            </a:r>
          </a:p>
          <a:p>
            <a:pPr marL="514350" indent="-514350">
              <a:buAutoNum type="arabicParenR"/>
            </a:pPr>
            <a:r>
              <a:rPr lang="cs-CZ" dirty="0" smtClean="0"/>
              <a:t>aktivní účast v semináři</a:t>
            </a:r>
          </a:p>
          <a:p>
            <a:pPr marL="514350" indent="-514350">
              <a:buAutoNum type="arabicParenR"/>
            </a:pPr>
            <a:r>
              <a:rPr lang="cs-CZ" dirty="0" smtClean="0"/>
              <a:t>výroba pomůcky, prezentace pomůcky v semináři, seminární práce k vyrobené pomůcce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Docházka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max. 2 omluvené absence</a:t>
            </a:r>
          </a:p>
          <a:p>
            <a:r>
              <a:rPr lang="cs-CZ" dirty="0" smtClean="0"/>
              <a:t>omluvenky vkládat do ISu prostřednictvím studijní referentky (případně dohoda s vyučujícím)</a:t>
            </a:r>
          </a:p>
          <a:p>
            <a:r>
              <a:rPr lang="cs-CZ" dirty="0" smtClean="0"/>
              <a:t>evidence docházky v poznámkovém bloku</a:t>
            </a:r>
          </a:p>
          <a:p>
            <a:r>
              <a:rPr lang="cs-CZ" dirty="0" smtClean="0"/>
              <a:t>období praxe se nepočítá do zameškaných hodin</a:t>
            </a:r>
          </a:p>
          <a:p>
            <a:r>
              <a:rPr lang="cs-CZ" dirty="0" smtClean="0"/>
              <a:t>absence hlásit vyučujícímu (zvláště ty plánované)</a:t>
            </a:r>
          </a:p>
          <a:p>
            <a:r>
              <a:rPr lang="cs-CZ" dirty="0" smtClean="0"/>
              <a:t>možnost náhrady semináře v jiné skupině</a:t>
            </a:r>
          </a:p>
          <a:p>
            <a:pPr lvl="1"/>
            <a:r>
              <a:rPr lang="cs-CZ" dirty="0" smtClean="0"/>
              <a:t>pouze v odůvodněných případech</a:t>
            </a:r>
          </a:p>
          <a:p>
            <a:pPr lvl="1"/>
            <a:r>
              <a:rPr lang="cs-CZ" dirty="0" smtClean="0"/>
              <a:t>v rámci jednoho týdne</a:t>
            </a:r>
          </a:p>
          <a:p>
            <a:pPr lvl="1"/>
            <a:r>
              <a:rPr lang="cs-CZ" dirty="0" smtClean="0"/>
              <a:t>na náhradě se domluvit s vyučujícím daného semináře, který chcete navštívit (dle kapacity daného semináře) </a:t>
            </a:r>
          </a:p>
          <a:p>
            <a:pPr lvl="1">
              <a:buNone/>
            </a:pPr>
            <a:r>
              <a:rPr lang="cs-CZ" dirty="0" smtClean="0"/>
              <a:t>	+ informovat vyučujícího stávajícího semináře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Pomůcka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výroba pomůcky pro studenta se speciálními vzdělávacími potřebami dle zaměření studenta</a:t>
            </a:r>
          </a:p>
          <a:p>
            <a:r>
              <a:rPr lang="cs-CZ" dirty="0" smtClean="0"/>
              <a:t>výběr pomůcky a termín prezentace v semináři nahlásit vyučujícímu nejpozději do 1.10.</a:t>
            </a:r>
          </a:p>
          <a:p>
            <a:r>
              <a:rPr lang="cs-CZ" dirty="0" smtClean="0"/>
              <a:t>odevzdání seminární práce k dané pomůcce do 5.12. do odevzdávárny v ISu pod jménem vyučujícího</a:t>
            </a:r>
          </a:p>
          <a:p>
            <a:r>
              <a:rPr lang="cs-CZ" dirty="0" smtClean="0"/>
              <a:t>ne 2 stejné pomůcky v rámci semináře</a:t>
            </a:r>
          </a:p>
          <a:p>
            <a:r>
              <a:rPr lang="cs-CZ" dirty="0" smtClean="0"/>
              <a:t>pomůcka se neodevzdává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Náležitosti </a:t>
            </a:r>
            <a:r>
              <a:rPr lang="cs-CZ" dirty="0" smtClean="0"/>
              <a:t>seminární </a:t>
            </a:r>
            <a:r>
              <a:rPr lang="cs-CZ" dirty="0" smtClean="0"/>
              <a:t>práce k pomůcce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úvodní strana</a:t>
            </a:r>
          </a:p>
          <a:p>
            <a:pPr lvl="1"/>
            <a:r>
              <a:rPr lang="cs-CZ" dirty="0" smtClean="0"/>
              <a:t>název semináře, kód předmětu, jméno vyučujícího</a:t>
            </a:r>
          </a:p>
          <a:p>
            <a:pPr lvl="1"/>
            <a:r>
              <a:rPr lang="cs-CZ" dirty="0" smtClean="0"/>
              <a:t>jméno studenta, UČO (popř. aprobace, ročník)</a:t>
            </a:r>
          </a:p>
          <a:p>
            <a:pPr lvl="1"/>
            <a:r>
              <a:rPr lang="cs-CZ" dirty="0" smtClean="0"/>
              <a:t>pomůcka (popř. název, oblast využití, typ postižení)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vlastní práce</a:t>
            </a:r>
          </a:p>
          <a:p>
            <a:pPr lvl="1"/>
            <a:r>
              <a:rPr lang="cs-CZ" dirty="0" smtClean="0"/>
              <a:t>teoretické vymezení zvoleného typu postižení (citace!)</a:t>
            </a:r>
          </a:p>
          <a:p>
            <a:pPr lvl="1"/>
            <a:r>
              <a:rPr lang="cs-CZ" dirty="0" smtClean="0"/>
              <a:t>popis pomůcky (a její výroby)</a:t>
            </a:r>
          </a:p>
          <a:p>
            <a:pPr lvl="1"/>
            <a:r>
              <a:rPr lang="cs-CZ" dirty="0" smtClean="0"/>
              <a:t>popis možností využití pomůcky</a:t>
            </a:r>
          </a:p>
          <a:p>
            <a:pPr lvl="1"/>
            <a:r>
              <a:rPr lang="cs-CZ" dirty="0" smtClean="0"/>
              <a:t>fotografie </a:t>
            </a:r>
            <a:r>
              <a:rPr lang="cs-CZ" dirty="0" smtClean="0"/>
              <a:t>pomůcky</a:t>
            </a:r>
          </a:p>
          <a:p>
            <a:pPr lvl="1">
              <a:buNone/>
            </a:pPr>
            <a:endParaRPr lang="cs-CZ" dirty="0" smtClean="0"/>
          </a:p>
          <a:p>
            <a:r>
              <a:rPr lang="cs-CZ" dirty="0" smtClean="0"/>
              <a:t>použitá literatura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Náležitosti seminární práce k pomůcce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formální náležitosti</a:t>
            </a:r>
          </a:p>
          <a:p>
            <a:pPr lvl="1"/>
            <a:r>
              <a:rPr lang="cs-CZ" dirty="0" smtClean="0"/>
              <a:t>délka vlastního textu max. 2 strany A4 (celkem </a:t>
            </a:r>
            <a:r>
              <a:rPr lang="cs-CZ" dirty="0" smtClean="0"/>
              <a:t>tedy </a:t>
            </a:r>
            <a:br>
              <a:rPr lang="cs-CZ" dirty="0" smtClean="0"/>
            </a:br>
            <a:r>
              <a:rPr lang="cs-CZ" dirty="0" smtClean="0"/>
              <a:t>s úvodní </a:t>
            </a:r>
            <a:r>
              <a:rPr lang="cs-CZ" dirty="0" smtClean="0"/>
              <a:t>stranou a literaturou max. 4 strany)</a:t>
            </a:r>
          </a:p>
          <a:p>
            <a:pPr lvl="1"/>
            <a:r>
              <a:rPr lang="cs-CZ" dirty="0" smtClean="0"/>
              <a:t>písmo </a:t>
            </a:r>
            <a:r>
              <a:rPr lang="cs-CZ" dirty="0" err="1" smtClean="0"/>
              <a:t>Times</a:t>
            </a:r>
            <a:r>
              <a:rPr lang="cs-CZ" dirty="0" smtClean="0"/>
              <a:t> New Roman, velikost 12</a:t>
            </a:r>
          </a:p>
          <a:p>
            <a:pPr lvl="1"/>
            <a:r>
              <a:rPr lang="cs-CZ" dirty="0" smtClean="0"/>
              <a:t>řádkování 1,5</a:t>
            </a:r>
          </a:p>
          <a:p>
            <a:pPr lvl="1"/>
            <a:r>
              <a:rPr lang="cs-CZ" dirty="0" smtClean="0"/>
              <a:t>okraje 2,5 cm z každé strany</a:t>
            </a:r>
          </a:p>
          <a:p>
            <a:pPr lvl="1"/>
            <a:r>
              <a:rPr lang="cs-CZ" dirty="0" smtClean="0"/>
              <a:t>nezapomeňte na správné citování a uvedení použité literatury dle citační normy!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Pomůcka -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výběr pomůcky a termínu prezentace specifikovat vyučujícímu do 1.10.</a:t>
            </a:r>
          </a:p>
          <a:p>
            <a:r>
              <a:rPr lang="cs-CZ" dirty="0" smtClean="0"/>
              <a:t>seminární práce k dané pomůcce (popis typu postižení, popis pomůcky a její využití) včetně citací a fotografie odevzdat do 5.12. do </a:t>
            </a:r>
            <a:r>
              <a:rPr lang="cs-CZ" dirty="0" err="1" smtClean="0"/>
              <a:t>odevzdávárny</a:t>
            </a:r>
            <a:r>
              <a:rPr lang="cs-CZ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 </a:t>
            </a:r>
            <a:r>
              <a:rPr lang="cs-CZ" dirty="0" smtClean="0"/>
              <a:t>ISu </a:t>
            </a:r>
            <a:r>
              <a:rPr lang="cs-CZ" dirty="0" smtClean="0"/>
              <a:t>pod jménem vyučujícího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4873752"/>
          </a:xfrm>
        </p:spPr>
        <p:txBody>
          <a:bodyPr/>
          <a:lstStyle/>
          <a:p>
            <a:r>
              <a:rPr lang="cs-CZ" b="1" dirty="0" err="1" smtClean="0"/>
              <a:t>Pipeková</a:t>
            </a:r>
            <a:r>
              <a:rPr lang="cs-CZ" b="1" dirty="0" smtClean="0"/>
              <a:t>, J. 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. </a:t>
            </a:r>
            <a:r>
              <a:rPr lang="cs-CZ" b="1" dirty="0" smtClean="0"/>
              <a:t>Kapitoly ze speciální pedagogiky</a:t>
            </a:r>
            <a:r>
              <a:rPr lang="cs-CZ" dirty="0" smtClean="0"/>
              <a:t>. Brno : </a:t>
            </a:r>
            <a:r>
              <a:rPr lang="cs-CZ" dirty="0" err="1" smtClean="0"/>
              <a:t>Paido</a:t>
            </a:r>
            <a:r>
              <a:rPr lang="cs-CZ" dirty="0" smtClean="0"/>
              <a:t>, 2010. </a:t>
            </a:r>
            <a:r>
              <a:rPr lang="cs-CZ" b="1" dirty="0" smtClean="0"/>
              <a:t>3. </a:t>
            </a:r>
            <a:r>
              <a:rPr lang="cs-CZ" dirty="0" smtClean="0"/>
              <a:t>přepracované a rozšíření </a:t>
            </a:r>
            <a:r>
              <a:rPr lang="cs-CZ" b="1" dirty="0" smtClean="0"/>
              <a:t>vydání</a:t>
            </a:r>
            <a:r>
              <a:rPr lang="cs-CZ" dirty="0" smtClean="0"/>
              <a:t>. 401 s. ISBN 978-80-7315-198-0.</a:t>
            </a:r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semináře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opakování učiva z přednášky</a:t>
            </a:r>
          </a:p>
          <a:p>
            <a:r>
              <a:rPr lang="cs-CZ" dirty="0" smtClean="0"/>
              <a:t>prohlubování poznatků</a:t>
            </a:r>
          </a:p>
          <a:p>
            <a:r>
              <a:rPr lang="cs-CZ" dirty="0" smtClean="0"/>
              <a:t>prezentace pomůcek</a:t>
            </a:r>
          </a:p>
          <a:p>
            <a:r>
              <a:rPr lang="cs-CZ" dirty="0" smtClean="0"/>
              <a:t>diskuze</a:t>
            </a:r>
          </a:p>
          <a:p>
            <a:r>
              <a:rPr lang="cs-CZ" dirty="0" smtClean="0"/>
              <a:t>videa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101</TotalTime>
  <Words>365</Words>
  <Application>Microsoft Office PowerPoint</Application>
  <PresentationFormat>Předvádění na obrazovce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Arkýř</vt:lpstr>
      <vt:lpstr>Seminář ke speciální pedagogice 1  SZ7BP_SP1S/02 STŘEDA 10:15-11:00, uč. 52</vt:lpstr>
      <vt:lpstr>Podmínky k zápočtu</vt:lpstr>
      <vt:lpstr>Docházka</vt:lpstr>
      <vt:lpstr>Pomůcka</vt:lpstr>
      <vt:lpstr>Náležitosti seminární práce k pomůcce</vt:lpstr>
      <vt:lpstr>Náležitosti seminární práce k pomůcce</vt:lpstr>
      <vt:lpstr>Pomůcka - shrnutí</vt:lpstr>
      <vt:lpstr>Základní literatura</vt:lpstr>
      <vt:lpstr>struktura semináře</vt:lpstr>
      <vt:lpstr>Speciální pedagogika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SP1_sem02_organizacni</dc:title>
  <dc:subject>organizační informace</dc:subject>
  <dc:creator>Lenka Drusová</dc:creator>
  <cp:lastModifiedBy>Lenka</cp:lastModifiedBy>
  <cp:revision>1</cp:revision>
  <dcterms:created xsi:type="dcterms:W3CDTF">2012-12-04T11:36:26Z</dcterms:created>
  <dcterms:modified xsi:type="dcterms:W3CDTF">2014-09-17T09:47:38Z</dcterms:modified>
</cp:coreProperties>
</file>