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drus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ativnikomunikace.cz/stranka-metody-a-postupy-aak-7" TargetMode="External"/><Relationship Id="rId2" Type="http://schemas.openxmlformats.org/officeDocument/2006/relationships/hyperlink" Target="http://www.alternativnikomunikace.cz/stranka-co-je-aak-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la-jm.cz/wpimages/other/doc32/Kompenzacni%20pomucky%20pro%20deti%20s%20autismem.pdf" TargetMode="External"/><Relationship Id="rId4" Type="http://schemas.openxmlformats.org/officeDocument/2006/relationships/hyperlink" Target="http://www.ibsenka.cz/files/VOK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zp.cz/poradenstvi-sluzby/desatero-pro-komunikaci-s-ozp/191-desatero-komunikace-se-sluchove-postizenymi.html" TargetMode="External"/><Relationship Id="rId2" Type="http://schemas.openxmlformats.org/officeDocument/2006/relationships/hyperlink" Target="http://www.sancedetem.cz/cs/hledam-pomoc/deti-se-zdravotnim-postizenim/vzdelavani-deti-se-specialnimi-potrebami/vzdelavani-deti-se-sluchovym-postizenim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mtam-praha.cz/informace-pro-vas/o-vzdelavani/integrace-sluchove-postizeneho-ditete-do-bezne-zakladni-skol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51" y="1309607"/>
            <a:ext cx="10058400" cy="275869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100" b="1" dirty="0" smtClean="0">
                <a:latin typeface="+mn-lt"/>
              </a:rPr>
              <a:t>Samostudium</a:t>
            </a:r>
            <a:r>
              <a:rPr lang="cs-CZ" sz="3100" dirty="0" smtClean="0">
                <a:latin typeface="+mn-lt"/>
              </a:rPr>
              <a:t/>
            </a:r>
            <a:br>
              <a:rPr lang="cs-CZ" sz="3100" dirty="0" smtClean="0">
                <a:latin typeface="+mn-lt"/>
              </a:rPr>
            </a:br>
            <a:r>
              <a:rPr lang="cs-CZ" sz="3100" dirty="0" smtClean="0">
                <a:latin typeface="+mn-lt"/>
              </a:rPr>
              <a:t>seminární skupina č. 10</a:t>
            </a:r>
            <a:r>
              <a:rPr lang="cs-CZ" sz="3100" dirty="0" smtClean="0">
                <a:latin typeface="+mn-lt"/>
              </a:rPr>
              <a:t/>
            </a:r>
            <a:br>
              <a:rPr lang="cs-CZ" sz="3100" dirty="0" smtClean="0">
                <a:latin typeface="+mn-lt"/>
              </a:rPr>
            </a:br>
            <a:r>
              <a:rPr lang="cs-CZ" sz="3100" dirty="0" smtClean="0">
                <a:latin typeface="+mn-lt"/>
              </a:rPr>
              <a:t>na říjen 2014</a:t>
            </a: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endParaRPr lang="cs-CZ" sz="36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463513"/>
            <a:ext cx="10058400" cy="113510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dirty="0" smtClean="0"/>
              <a:t>Mgr. Lenka </a:t>
            </a:r>
            <a:r>
              <a:rPr lang="cs-CZ" dirty="0" err="1" smtClean="0"/>
              <a:t>Drusová</a:t>
            </a:r>
            <a:endParaRPr lang="cs-CZ" dirty="0" smtClean="0"/>
          </a:p>
          <a:p>
            <a:pPr algn="ctr"/>
            <a:r>
              <a:rPr lang="cs-CZ" dirty="0" smtClean="0">
                <a:hlinkClick r:id="rId2"/>
              </a:rPr>
              <a:t>Lenka.drusova@mail.muni.cz</a:t>
            </a:r>
            <a:endParaRPr lang="cs-CZ" dirty="0" smtClean="0"/>
          </a:p>
          <a:p>
            <a:pPr algn="ctr"/>
            <a:r>
              <a:rPr lang="cs-CZ" dirty="0" smtClean="0"/>
              <a:t>Konzultace: Úterý 9:15-10:00 (nebo dle domluvy)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5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199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Samostudium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poradenské </a:t>
            </a:r>
            <a:r>
              <a:rPr lang="cs-CZ" sz="2400" b="1" dirty="0" smtClean="0"/>
              <a:t>služby ve školách</a:t>
            </a:r>
            <a:endParaRPr lang="cs-CZ" sz="24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Vyhláška č. 72/2005 </a:t>
            </a:r>
            <a:r>
              <a:rPr lang="cs-CZ" sz="2400" dirty="0" smtClean="0"/>
              <a:t>Sb.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Kapitoly </a:t>
            </a:r>
            <a:r>
              <a:rPr lang="cs-CZ" sz="2400" dirty="0" smtClean="0"/>
              <a:t>– s. 54-59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19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199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Samostudium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900" b="1" dirty="0" smtClean="0"/>
              <a:t> </a:t>
            </a:r>
            <a:r>
              <a:rPr lang="cs-CZ" sz="2400" b="1" dirty="0" smtClean="0"/>
              <a:t>vzdělávání žáků s narušenou komunikační schopností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podmínky vzdělávání: </a:t>
            </a:r>
            <a:r>
              <a:rPr lang="cs-CZ" sz="2400" dirty="0" smtClean="0"/>
              <a:t>Kapitoly – s. 30-31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/>
              <a:t>z</a:t>
            </a:r>
            <a:r>
              <a:rPr lang="cs-CZ" sz="2400" b="1" dirty="0" smtClean="0"/>
              <a:t>působy poskytování </a:t>
            </a:r>
            <a:r>
              <a:rPr lang="cs-CZ" sz="2400" b="1" dirty="0" smtClean="0"/>
              <a:t>logopedické péče</a:t>
            </a:r>
            <a:r>
              <a:rPr lang="cs-CZ" sz="2400" dirty="0" smtClean="0"/>
              <a:t>: Kapitoly – s. 131-132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úkoly SPC</a:t>
            </a:r>
            <a:r>
              <a:rPr lang="cs-CZ" sz="2400" dirty="0" smtClean="0"/>
              <a:t>: Vyhláška č.73/2005 Sb</a:t>
            </a:r>
            <a:r>
              <a:rPr lang="cs-CZ" sz="2400" dirty="0" smtClean="0"/>
              <a:t>., </a:t>
            </a:r>
            <a:r>
              <a:rPr lang="cs-CZ" sz="2400" dirty="0" smtClean="0"/>
              <a:t>Kapitoly - s. 136-139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AAK</a:t>
            </a:r>
            <a:r>
              <a:rPr lang="cs-CZ" sz="240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www.alternativnikomunikace.cz/stranka-co-je-aak-9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www.alternativnikomunikace.cz/stranka-metody-a-postupy-aak-7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u="sng" dirty="0">
                <a:hlinkClick r:id="rId4"/>
              </a:rPr>
              <a:t>http://</a:t>
            </a:r>
            <a:r>
              <a:rPr lang="cs-CZ" sz="2400" u="sng" dirty="0" smtClean="0">
                <a:hlinkClick r:id="rId4"/>
              </a:rPr>
              <a:t>www.ibsenka.cz/files/VOKS.pdf</a:t>
            </a:r>
            <a:endParaRPr lang="cs-CZ" sz="2400" u="sng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u="sng" dirty="0">
                <a:hlinkClick r:id="rId5"/>
              </a:rPr>
              <a:t>http://www.apla-jm.cz/wpimages/other/doc32/Kompenzacni%20pomucky%20pro%20deti%20s%20autismem.pdf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58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199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Samostudium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900" b="1" dirty="0" smtClean="0"/>
              <a:t> </a:t>
            </a:r>
            <a:r>
              <a:rPr lang="cs-CZ" sz="2400" b="1" dirty="0" smtClean="0"/>
              <a:t>vzdělávání žáků se sluchovým postižením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podmínky vzdělávání: </a:t>
            </a:r>
            <a:r>
              <a:rPr lang="cs-CZ" sz="2400" dirty="0" smtClean="0"/>
              <a:t>Kapitoly – s. 28-30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vzdělávací zařízení</a:t>
            </a:r>
            <a:r>
              <a:rPr lang="cs-CZ" sz="2400" dirty="0" smtClean="0"/>
              <a:t>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/>
              <a:t>Kapitoly – s. 150-152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</a:t>
            </a:r>
            <a:r>
              <a:rPr lang="cs-CZ" sz="2400" u="sng" dirty="0" smtClean="0">
                <a:hlinkClick r:id="rId2"/>
              </a:rPr>
              <a:t>www.sancedetem.cz/cs/hledam-pomoc/deti-se-zdravotnim-postizenim/vzdelavani-deti-se-specialnimi-potrebami/vzdelavani-deti-se-sluchovym-postizenim.shtml</a:t>
            </a:r>
            <a:endParaRPr lang="cs-CZ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komunikace s žákem</a:t>
            </a:r>
            <a:r>
              <a:rPr lang="cs-CZ" sz="240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u="sng" dirty="0">
                <a:hlinkClick r:id="rId3"/>
              </a:rPr>
              <a:t>http://</a:t>
            </a:r>
            <a:r>
              <a:rPr lang="cs-CZ" sz="2400" u="sng" dirty="0" smtClean="0">
                <a:hlinkClick r:id="rId3"/>
              </a:rPr>
              <a:t>www.nrzp.cz/poradenstvi-sluzby/desatero-pro-komunikaci-s-ozp/191-desatero-komunikace-se-sluchove-postizenymi.html</a:t>
            </a:r>
            <a:endParaRPr lang="cs-CZ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integrace</a:t>
            </a:r>
            <a:r>
              <a:rPr lang="cs-CZ" sz="240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u="sng" dirty="0" smtClean="0">
                <a:hlinkClick r:id="rId4"/>
              </a:rPr>
              <a:t>http</a:t>
            </a:r>
            <a:r>
              <a:rPr lang="cs-CZ" sz="2400" u="sng" dirty="0">
                <a:hlinkClick r:id="rId4"/>
              </a:rPr>
              <a:t>://www.tamtam-praha.cz/informace-pro-vas/o-vzdelavani/integrace-sluchove-postizeneho-ditete-do-bezne-zakladni-skoly.html</a:t>
            </a:r>
            <a:endParaRPr lang="cs-CZ" sz="2400" dirty="0"/>
          </a:p>
          <a:p>
            <a:pPr lvl="2">
              <a:buFont typeface="Wingdings" panose="05000000000000000000" pitchFamily="2" charset="2"/>
              <a:buChar char="§"/>
            </a:pPr>
            <a:endParaRPr lang="cs-CZ" sz="1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501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121</Words>
  <Application>Microsoft Office PowerPoint</Application>
  <PresentationFormat>Širokoúhlá obrazovka</PresentationFormat>
  <Paragraphs>41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Retrospektiva</vt:lpstr>
      <vt:lpstr>     Samostudium seminární skupina č. 10 na říjen 2014 </vt:lpstr>
      <vt:lpstr>Samostudium</vt:lpstr>
      <vt:lpstr>Samostudium</vt:lpstr>
      <vt:lpstr>Samostudium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SP1_poradenske_sluzby</dc:title>
  <dc:creator>Lenka Drusová</dc:creator>
  <cp:lastModifiedBy>Drusova</cp:lastModifiedBy>
  <cp:revision>23</cp:revision>
  <dcterms:created xsi:type="dcterms:W3CDTF">2013-10-25T15:49:35Z</dcterms:created>
  <dcterms:modified xsi:type="dcterms:W3CDTF">2014-09-30T11:24:05Z</dcterms:modified>
</cp:coreProperties>
</file>